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4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5.xml" ContentType="application/vnd.openxmlformats-officedocument.presentationml.tags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6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7.xml" ContentType="application/vnd.openxmlformats-officedocument.presentationml.tags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8.xml" ContentType="application/vnd.openxmlformats-officedocument.presentationml.tags+xml"/>
  <Override PartName="/ppt/notesSlides/notesSlide13.xml" ContentType="application/vnd.openxmlformats-officedocument.presentationml.notesSlide+xml"/>
  <Override PartName="/ppt/tags/tag9.xml" ContentType="application/vnd.openxmlformats-officedocument.presentationml.tags+xml"/>
  <Override PartName="/ppt/notesSlides/notesSlide14.xml" ContentType="application/vnd.openxmlformats-officedocument.presentationml.notesSlide+xml"/>
  <Override PartName="/ppt/tags/tag10.xml" ContentType="application/vnd.openxmlformats-officedocument.presentationml.tags+xml"/>
  <Override PartName="/ppt/notesSlides/notesSlide1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11.xml" ContentType="application/vnd.openxmlformats-officedocument.presentationml.tags+xml"/>
  <Override PartName="/ppt/notesSlides/notesSlide16.xml" ContentType="application/vnd.openxmlformats-officedocument.presentationml.notesSlide+xml"/>
  <Override PartName="/ppt/tags/tag12.xml" ContentType="application/vnd.openxmlformats-officedocument.presentationml.tags+xml"/>
  <Override PartName="/ppt/notesSlides/notesSlide17.xml" ContentType="application/vnd.openxmlformats-officedocument.presentationml.notesSlide+xml"/>
  <Override PartName="/ppt/tags/tag13.xml" ContentType="application/vnd.openxmlformats-officedocument.presentationml.tags+xml"/>
  <Override PartName="/ppt/notesSlides/notesSlide18.xml" ContentType="application/vnd.openxmlformats-officedocument.presentationml.notesSlide+xml"/>
  <Override PartName="/ppt/tags/tag14.xml" ContentType="application/vnd.openxmlformats-officedocument.presentationml.tags+xml"/>
  <Override PartName="/ppt/notesSlides/notesSlide19.xml" ContentType="application/vnd.openxmlformats-officedocument.presentationml.notesSlide+xml"/>
  <Override PartName="/ppt/tags/tag15.xml" ContentType="application/vnd.openxmlformats-officedocument.presentationml.tags+xml"/>
  <Override PartName="/ppt/notesSlides/notesSlide20.xml" ContentType="application/vnd.openxmlformats-officedocument.presentationml.notesSlide+xml"/>
  <Override PartName="/ppt/tags/tag16.xml" ContentType="application/vnd.openxmlformats-officedocument.presentationml.tags+xml"/>
  <Override PartName="/ppt/notesSlides/notesSlide2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17.xml" ContentType="application/vnd.openxmlformats-officedocument.presentationml.tags+xml"/>
  <Override PartName="/ppt/notesSlides/notesSlide2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3.xml" ContentType="application/vnd.openxmlformats-officedocument.presentationml.notesSlide+xml"/>
  <Override PartName="/ppt/tags/tag18.xml" ContentType="application/vnd.openxmlformats-officedocument.presentationml.tags+xml"/>
  <Override PartName="/ppt/notesSlides/notesSlide2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tags/tag19.xml" ContentType="application/vnd.openxmlformats-officedocument.presentationml.tags+xml"/>
  <Override PartName="/ppt/notesSlides/notesSlide2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tags/tag20.xml" ContentType="application/vnd.openxmlformats-officedocument.presentationml.tags+xml"/>
  <Override PartName="/ppt/notesSlides/notesSlide26.xml" ContentType="application/vnd.openxmlformats-officedocument.presentationml.notesSlide+xml"/>
  <Override PartName="/ppt/tags/tag21.xml" ContentType="application/vnd.openxmlformats-officedocument.presentationml.tags+xml"/>
  <Override PartName="/ppt/notesSlides/notesSlide27.xml" ContentType="application/vnd.openxmlformats-officedocument.presentationml.notesSlide+xml"/>
  <Override PartName="/ppt/tags/tag22.xml" ContentType="application/vnd.openxmlformats-officedocument.presentationml.tags+xml"/>
  <Override PartName="/ppt/notesSlides/notesSlide28.xml" ContentType="application/vnd.openxmlformats-officedocument.presentationml.notesSlide+xml"/>
  <Override PartName="/ppt/tags/tag23.xml" ContentType="application/vnd.openxmlformats-officedocument.presentationml.tags+xml"/>
  <Override PartName="/ppt/notesSlides/notesSlide29.xml" ContentType="application/vnd.openxmlformats-officedocument.presentationml.notesSlide+xml"/>
  <Override PartName="/ppt/tags/tag24.xml" ContentType="application/vnd.openxmlformats-officedocument.presentationml.tags+xml"/>
  <Override PartName="/ppt/notesSlides/notesSlide30.xml" ContentType="application/vnd.openxmlformats-officedocument.presentationml.notesSlide+xml"/>
  <Override PartName="/ppt/tags/tag25.xml" ContentType="application/vnd.openxmlformats-officedocument.presentationml.tags+xml"/>
  <Override PartName="/ppt/notesSlides/notesSlide31.xml" ContentType="application/vnd.openxmlformats-officedocument.presentationml.notesSlide+xml"/>
  <Override PartName="/ppt/tags/tag26.xml" ContentType="application/vnd.openxmlformats-officedocument.presentationml.tags+xml"/>
  <Override PartName="/ppt/notesSlides/notesSlide32.xml" ContentType="application/vnd.openxmlformats-officedocument.presentationml.notesSlide+xml"/>
  <Override PartName="/ppt/tags/tag27.xml" ContentType="application/vnd.openxmlformats-officedocument.presentationml.tags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1"/>
  </p:sldMasterIdLst>
  <p:notesMasterIdLst>
    <p:notesMasterId r:id="rId44"/>
  </p:notesMasterIdLst>
  <p:sldIdLst>
    <p:sldId id="480" r:id="rId2"/>
    <p:sldId id="4369" r:id="rId3"/>
    <p:sldId id="4333" r:id="rId4"/>
    <p:sldId id="4410" r:id="rId5"/>
    <p:sldId id="4362" r:id="rId6"/>
    <p:sldId id="4398" r:id="rId7"/>
    <p:sldId id="4455" r:id="rId8"/>
    <p:sldId id="4441" r:id="rId9"/>
    <p:sldId id="4488" r:id="rId10"/>
    <p:sldId id="4457" r:id="rId11"/>
    <p:sldId id="4445" r:id="rId12"/>
    <p:sldId id="4458" r:id="rId13"/>
    <p:sldId id="4487" r:id="rId14"/>
    <p:sldId id="4489" r:id="rId15"/>
    <p:sldId id="4490" r:id="rId16"/>
    <p:sldId id="4491" r:id="rId17"/>
    <p:sldId id="4492" r:id="rId18"/>
    <p:sldId id="4493" r:id="rId19"/>
    <p:sldId id="4494" r:id="rId20"/>
    <p:sldId id="4495" r:id="rId21"/>
    <p:sldId id="4497" r:id="rId22"/>
    <p:sldId id="4498" r:id="rId23"/>
    <p:sldId id="4499" r:id="rId24"/>
    <p:sldId id="4500" r:id="rId25"/>
    <p:sldId id="4501" r:id="rId26"/>
    <p:sldId id="4513" r:id="rId27"/>
    <p:sldId id="4456" r:id="rId28"/>
    <p:sldId id="4502" r:id="rId29"/>
    <p:sldId id="4503" r:id="rId30"/>
    <p:sldId id="4507" r:id="rId31"/>
    <p:sldId id="4506" r:id="rId32"/>
    <p:sldId id="4508" r:id="rId33"/>
    <p:sldId id="4510" r:id="rId34"/>
    <p:sldId id="4509" r:id="rId35"/>
    <p:sldId id="4504" r:id="rId36"/>
    <p:sldId id="4511" r:id="rId37"/>
    <p:sldId id="4416" r:id="rId38"/>
    <p:sldId id="4444" r:id="rId39"/>
    <p:sldId id="4512" r:id="rId40"/>
    <p:sldId id="4419" r:id="rId41"/>
    <p:sldId id="4420" r:id="rId42"/>
    <p:sldId id="4421" r:id="rId43"/>
  </p:sldIdLst>
  <p:sldSz cx="18288000" cy="10287000"/>
  <p:notesSz cx="6858000" cy="9144000"/>
  <p:embeddedFontLst>
    <p:embeddedFont>
      <p:font typeface="Alexandria" pitchFamily="2" charset="-78"/>
      <p:regular r:id="rId45"/>
    </p:embeddedFont>
    <p:embeddedFont>
      <p:font typeface="Alexandria Bold" pitchFamily="2" charset="-78"/>
      <p:regular r:id="rId46"/>
      <p:bold r:id="rId47"/>
    </p:embeddedFont>
    <p:embeddedFont>
      <p:font typeface="Roboto Light" panose="02000000000000000000" pitchFamily="2" charset="0"/>
      <p:regular r:id="rId48"/>
      <p:italic r:id="rId49"/>
    </p:embeddedFont>
    <p:embeddedFont>
      <p:font typeface="Tajawal" panose="020F0502020204030204" pitchFamily="34" charset="0"/>
      <p:regular r:id="rId50"/>
      <p:bold r:id="rId51"/>
      <p:italic r:id="rId52"/>
      <p:boldItalic r:id="rId53"/>
    </p:embeddedFont>
    <p:embeddedFont>
      <p:font typeface="Times New Roman Bold" panose="020F0502020204030204" pitchFamily="34" charset="0"/>
      <p:regular r:id="rId54"/>
      <p:bold r:id="rId55"/>
      <p:italic r:id="rId56"/>
      <p:boldItalic r:id="rId5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B7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83C921-F213-BE4B-8C7E-376ACD13ED20}" v="1" dt="2026-07-08T23:12:21.499"/>
  </p1510:revLst>
</p1510:revInfo>
</file>

<file path=ppt/tableStyles.xml><?xml version="1.0" encoding="utf-8"?>
<a:tblStyleLst xmlns:a="http://schemas.openxmlformats.org/drawingml/2006/main" def="{5C22544A-7EE6-4342-B048-85BDC9FD1C3A}"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6523" autoAdjust="0"/>
    <p:restoredTop sz="94099" autoAdjust="0"/>
  </p:normalViewPr>
  <p:slideViewPr>
    <p:cSldViewPr>
      <p:cViewPr>
        <p:scale>
          <a:sx n="17" d="100"/>
          <a:sy n="17" d="100"/>
        </p:scale>
        <p:origin x="1312" y="18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3.fntdata"/><Relationship Id="rId50" Type="http://schemas.openxmlformats.org/officeDocument/2006/relationships/font" Target="fonts/font6.fntdata"/><Relationship Id="rId55" Type="http://schemas.openxmlformats.org/officeDocument/2006/relationships/font" Target="fonts/font11.fntdata"/><Relationship Id="rId63" Type="http://schemas.openxmlformats.org/officeDocument/2006/relationships/customXml" Target="../customXml/item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1.fntdata"/><Relationship Id="rId53" Type="http://schemas.openxmlformats.org/officeDocument/2006/relationships/font" Target="fonts/font9.fntdata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4.fntdata"/><Relationship Id="rId56" Type="http://schemas.openxmlformats.org/officeDocument/2006/relationships/font" Target="fonts/font12.fntdata"/><Relationship Id="rId64" Type="http://schemas.openxmlformats.org/officeDocument/2006/relationships/customXml" Target="../customXml/item2.xml"/><Relationship Id="rId8" Type="http://schemas.openxmlformats.org/officeDocument/2006/relationships/slide" Target="slides/slide7.xml"/><Relationship Id="rId51" Type="http://schemas.openxmlformats.org/officeDocument/2006/relationships/font" Target="fonts/font7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2.fntdata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10.fntdata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5.fntdata"/><Relationship Id="rId57" Type="http://schemas.openxmlformats.org/officeDocument/2006/relationships/font" Target="fonts/font13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52" Type="http://schemas.openxmlformats.org/officeDocument/2006/relationships/font" Target="fonts/font8.fntdata"/><Relationship Id="rId60" Type="http://schemas.openxmlformats.org/officeDocument/2006/relationships/theme" Target="theme/theme1.xml"/><Relationship Id="rId65" Type="http://schemas.openxmlformats.org/officeDocument/2006/relationships/customXml" Target="../customXml/item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5" Type="http://schemas.openxmlformats.org/officeDocument/2006/relationships/image" Target="../media/image24.svg"/><Relationship Id="rId4" Type="http://schemas.openxmlformats.org/officeDocument/2006/relationships/image" Target="../media/image2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5" Type="http://schemas.openxmlformats.org/officeDocument/2006/relationships/image" Target="../media/image24.sv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33B752-0E6E-1642-821F-781068BB08AB}" type="doc">
      <dgm:prSet loTypeId="urn:microsoft.com/office/officeart/2005/8/layout/hProcess11" loCatId="" qsTypeId="urn:microsoft.com/office/officeart/2005/8/quickstyle/simple1" qsCatId="simple" csTypeId="urn:microsoft.com/office/officeart/2005/8/colors/accent1_2" csCatId="accent1" phldr="1"/>
      <dgm:spPr/>
    </dgm:pt>
    <dgm:pt modelId="{DD091FD0-ECCF-0A41-AEF1-B9373D476800}">
      <dgm:prSet phldrT="[Text]" custT="1"/>
      <dgm:spPr/>
      <dgm:t>
        <a:bodyPr/>
        <a:lstStyle/>
        <a:p>
          <a:r>
            <a:rPr lang="en-US" sz="2800" dirty="0"/>
            <a:t>Connect Data</a:t>
          </a:r>
        </a:p>
      </dgm:t>
    </dgm:pt>
    <dgm:pt modelId="{B3CFF934-BE4A-A24F-9D9E-9555D2E9FA1E}" type="parTrans" cxnId="{CC4DFF50-A115-2C42-A43B-339F539CA11B}">
      <dgm:prSet/>
      <dgm:spPr/>
      <dgm:t>
        <a:bodyPr/>
        <a:lstStyle/>
        <a:p>
          <a:endParaRPr lang="en-US" sz="4000"/>
        </a:p>
      </dgm:t>
    </dgm:pt>
    <dgm:pt modelId="{0F6B02A6-E89C-9B45-ACF9-F5646C34E580}" type="sibTrans" cxnId="{CC4DFF50-A115-2C42-A43B-339F539CA11B}">
      <dgm:prSet/>
      <dgm:spPr/>
      <dgm:t>
        <a:bodyPr/>
        <a:lstStyle/>
        <a:p>
          <a:endParaRPr lang="en-US" sz="4000"/>
        </a:p>
      </dgm:t>
    </dgm:pt>
    <dgm:pt modelId="{29DE7446-F244-964F-AEF9-E52853E08B76}">
      <dgm:prSet phldrT="[Text]" custT="1"/>
      <dgm:spPr/>
      <dgm:t>
        <a:bodyPr/>
        <a:lstStyle/>
        <a:p>
          <a:r>
            <a:rPr lang="en-US" sz="2800" dirty="0"/>
            <a:t>Model Data</a:t>
          </a:r>
        </a:p>
      </dgm:t>
    </dgm:pt>
    <dgm:pt modelId="{34E4558F-D17C-424F-A412-2CED33B5F5D2}" type="parTrans" cxnId="{7F51542A-C011-6244-990C-E97BA0CB9F2F}">
      <dgm:prSet/>
      <dgm:spPr/>
      <dgm:t>
        <a:bodyPr/>
        <a:lstStyle/>
        <a:p>
          <a:endParaRPr lang="en-US" sz="4000"/>
        </a:p>
      </dgm:t>
    </dgm:pt>
    <dgm:pt modelId="{DA112110-1B07-2C4E-BA1B-6604DDADB84E}" type="sibTrans" cxnId="{7F51542A-C011-6244-990C-E97BA0CB9F2F}">
      <dgm:prSet/>
      <dgm:spPr/>
      <dgm:t>
        <a:bodyPr/>
        <a:lstStyle/>
        <a:p>
          <a:endParaRPr lang="en-US" sz="4000"/>
        </a:p>
      </dgm:t>
    </dgm:pt>
    <dgm:pt modelId="{35BCB91D-493C-C844-B542-0DA551A40AC6}">
      <dgm:prSet phldrT="[Text]" custT="1"/>
      <dgm:spPr/>
      <dgm:t>
        <a:bodyPr/>
        <a:lstStyle/>
        <a:p>
          <a:r>
            <a:rPr lang="en-US" sz="2800" dirty="0"/>
            <a:t>Create Visualizations</a:t>
          </a:r>
        </a:p>
      </dgm:t>
    </dgm:pt>
    <dgm:pt modelId="{6B9DE8FF-590A-2E4E-8486-43B81E9CBECD}" type="parTrans" cxnId="{CEACCB0D-3A70-0C42-A228-48CAAF42355A}">
      <dgm:prSet/>
      <dgm:spPr/>
      <dgm:t>
        <a:bodyPr/>
        <a:lstStyle/>
        <a:p>
          <a:endParaRPr lang="en-US" sz="4000"/>
        </a:p>
      </dgm:t>
    </dgm:pt>
    <dgm:pt modelId="{17B61092-5544-3C4C-86C3-FC339A81F24E}" type="sibTrans" cxnId="{CEACCB0D-3A70-0C42-A228-48CAAF42355A}">
      <dgm:prSet/>
      <dgm:spPr/>
      <dgm:t>
        <a:bodyPr/>
        <a:lstStyle/>
        <a:p>
          <a:endParaRPr lang="en-US" sz="4000"/>
        </a:p>
      </dgm:t>
    </dgm:pt>
    <dgm:pt modelId="{9A40A588-46EA-BC4D-B568-398673C63F5D}">
      <dgm:prSet phldrT="[Text]" custT="1"/>
      <dgm:spPr/>
      <dgm:t>
        <a:bodyPr/>
        <a:lstStyle/>
        <a:p>
          <a:r>
            <a:rPr lang="en-US" sz="2800" dirty="0"/>
            <a:t>Transform Data</a:t>
          </a:r>
        </a:p>
      </dgm:t>
    </dgm:pt>
    <dgm:pt modelId="{157FB7C3-443E-0940-A2B7-B7AE7C6BFBE2}" type="parTrans" cxnId="{19551785-1DBA-C048-9678-51763352A561}">
      <dgm:prSet/>
      <dgm:spPr/>
      <dgm:t>
        <a:bodyPr/>
        <a:lstStyle/>
        <a:p>
          <a:endParaRPr lang="en-US" sz="4000"/>
        </a:p>
      </dgm:t>
    </dgm:pt>
    <dgm:pt modelId="{B4D22B74-F3D9-4C42-8372-A1FED27E8C04}" type="sibTrans" cxnId="{19551785-1DBA-C048-9678-51763352A561}">
      <dgm:prSet/>
      <dgm:spPr/>
      <dgm:t>
        <a:bodyPr/>
        <a:lstStyle/>
        <a:p>
          <a:endParaRPr lang="en-US" sz="4000"/>
        </a:p>
      </dgm:t>
    </dgm:pt>
    <dgm:pt modelId="{28F5F05B-27F7-7E47-8D6D-866DC0510BD7}">
      <dgm:prSet phldrT="[Text]" custT="1"/>
      <dgm:spPr/>
      <dgm:t>
        <a:bodyPr/>
        <a:lstStyle/>
        <a:p>
          <a:r>
            <a:rPr lang="en-US" sz="2800" dirty="0"/>
            <a:t>Build Reports/ Dashboards</a:t>
          </a:r>
        </a:p>
      </dgm:t>
    </dgm:pt>
    <dgm:pt modelId="{33C9C568-6A03-294B-8F25-28658B9493E8}" type="parTrans" cxnId="{A9C8EEC3-D96C-9842-A444-497F1DF96B45}">
      <dgm:prSet/>
      <dgm:spPr/>
      <dgm:t>
        <a:bodyPr/>
        <a:lstStyle/>
        <a:p>
          <a:endParaRPr lang="en-US" sz="4000"/>
        </a:p>
      </dgm:t>
    </dgm:pt>
    <dgm:pt modelId="{12553D40-2768-A44F-B71A-0B980431A0EE}" type="sibTrans" cxnId="{A9C8EEC3-D96C-9842-A444-497F1DF96B45}">
      <dgm:prSet/>
      <dgm:spPr/>
      <dgm:t>
        <a:bodyPr/>
        <a:lstStyle/>
        <a:p>
          <a:endParaRPr lang="en-US" sz="4000"/>
        </a:p>
      </dgm:t>
    </dgm:pt>
    <dgm:pt modelId="{F4316595-94F8-BC4E-BB68-A989CDE5E7AB}">
      <dgm:prSet phldrT="[Text]" custT="1"/>
      <dgm:spPr/>
      <dgm:t>
        <a:bodyPr/>
        <a:lstStyle/>
        <a:p>
          <a:r>
            <a:rPr lang="en-US" sz="2800" dirty="0"/>
            <a:t>Publish/ Share</a:t>
          </a:r>
        </a:p>
      </dgm:t>
    </dgm:pt>
    <dgm:pt modelId="{113B598A-29DF-454E-B4F2-1EDE180C24E7}" type="parTrans" cxnId="{CD2BFE64-B08F-184D-92F6-5CC157B75393}">
      <dgm:prSet/>
      <dgm:spPr/>
      <dgm:t>
        <a:bodyPr/>
        <a:lstStyle/>
        <a:p>
          <a:endParaRPr lang="en-US" sz="4000"/>
        </a:p>
      </dgm:t>
    </dgm:pt>
    <dgm:pt modelId="{9400EB64-9E31-FA4F-A1EE-1C22A3B62B32}" type="sibTrans" cxnId="{CD2BFE64-B08F-184D-92F6-5CC157B75393}">
      <dgm:prSet/>
      <dgm:spPr/>
      <dgm:t>
        <a:bodyPr/>
        <a:lstStyle/>
        <a:p>
          <a:endParaRPr lang="en-US" sz="4000"/>
        </a:p>
      </dgm:t>
    </dgm:pt>
    <dgm:pt modelId="{F1158BC9-79AA-B245-AE9B-25A1FA584254}">
      <dgm:prSet phldrT="[Text]" custT="1"/>
      <dgm:spPr/>
      <dgm:t>
        <a:bodyPr/>
        <a:lstStyle/>
        <a:p>
          <a:r>
            <a:rPr lang="en-US" sz="2800" dirty="0"/>
            <a:t>Make Decision</a:t>
          </a:r>
        </a:p>
      </dgm:t>
    </dgm:pt>
    <dgm:pt modelId="{2E6EC4FB-1213-6749-8655-3A2DA238003E}" type="parTrans" cxnId="{7F5E8CB0-9849-7D41-A6B6-4AECE9AA234F}">
      <dgm:prSet/>
      <dgm:spPr/>
      <dgm:t>
        <a:bodyPr/>
        <a:lstStyle/>
        <a:p>
          <a:endParaRPr lang="en-US" sz="4000"/>
        </a:p>
      </dgm:t>
    </dgm:pt>
    <dgm:pt modelId="{E573D1DE-2667-5C4D-BCAE-5310DFB68696}" type="sibTrans" cxnId="{7F5E8CB0-9849-7D41-A6B6-4AECE9AA234F}">
      <dgm:prSet/>
      <dgm:spPr/>
      <dgm:t>
        <a:bodyPr/>
        <a:lstStyle/>
        <a:p>
          <a:endParaRPr lang="en-US" sz="4000"/>
        </a:p>
      </dgm:t>
    </dgm:pt>
    <dgm:pt modelId="{CF1D173C-C468-ED43-85FE-6599087B212B}" type="pres">
      <dgm:prSet presAssocID="{2C33B752-0E6E-1642-821F-781068BB08AB}" presName="Name0" presStyleCnt="0">
        <dgm:presLayoutVars>
          <dgm:dir/>
          <dgm:resizeHandles val="exact"/>
        </dgm:presLayoutVars>
      </dgm:prSet>
      <dgm:spPr/>
    </dgm:pt>
    <dgm:pt modelId="{C8025CCF-CA4C-634D-A948-B4C716D3FFB5}" type="pres">
      <dgm:prSet presAssocID="{2C33B752-0E6E-1642-821F-781068BB08AB}" presName="arrow" presStyleLbl="bgShp" presStyleIdx="0" presStyleCnt="1"/>
      <dgm:spPr/>
    </dgm:pt>
    <dgm:pt modelId="{1F460B43-435F-A748-A43F-AD530AABCB75}" type="pres">
      <dgm:prSet presAssocID="{2C33B752-0E6E-1642-821F-781068BB08AB}" presName="points" presStyleCnt="0"/>
      <dgm:spPr/>
    </dgm:pt>
    <dgm:pt modelId="{799FA79F-A41C-AC46-81C7-79502735D632}" type="pres">
      <dgm:prSet presAssocID="{DD091FD0-ECCF-0A41-AEF1-B9373D476800}" presName="compositeA" presStyleCnt="0"/>
      <dgm:spPr/>
    </dgm:pt>
    <dgm:pt modelId="{9342D05A-43EF-1648-9B70-3B6889972A61}" type="pres">
      <dgm:prSet presAssocID="{DD091FD0-ECCF-0A41-AEF1-B9373D476800}" presName="textA" presStyleLbl="revTx" presStyleIdx="0" presStyleCnt="7">
        <dgm:presLayoutVars>
          <dgm:bulletEnabled val="1"/>
        </dgm:presLayoutVars>
      </dgm:prSet>
      <dgm:spPr/>
    </dgm:pt>
    <dgm:pt modelId="{DADC73AA-2EF0-7545-B12D-9411E0C79541}" type="pres">
      <dgm:prSet presAssocID="{DD091FD0-ECCF-0A41-AEF1-B9373D476800}" presName="circleA" presStyleLbl="node1" presStyleIdx="0" presStyleCnt="7"/>
      <dgm:spPr/>
    </dgm:pt>
    <dgm:pt modelId="{2200C8C2-9C0A-DF42-A714-D00E4F8F35DA}" type="pres">
      <dgm:prSet presAssocID="{DD091FD0-ECCF-0A41-AEF1-B9373D476800}" presName="spaceA" presStyleCnt="0"/>
      <dgm:spPr/>
    </dgm:pt>
    <dgm:pt modelId="{91518FE7-3748-B541-81F5-F5429D0B75F2}" type="pres">
      <dgm:prSet presAssocID="{0F6B02A6-E89C-9B45-ACF9-F5646C34E580}" presName="space" presStyleCnt="0"/>
      <dgm:spPr/>
    </dgm:pt>
    <dgm:pt modelId="{885ECA60-BC22-3B4D-991B-CB77A0E0A3D3}" type="pres">
      <dgm:prSet presAssocID="{9A40A588-46EA-BC4D-B568-398673C63F5D}" presName="compositeB" presStyleCnt="0"/>
      <dgm:spPr/>
    </dgm:pt>
    <dgm:pt modelId="{11C7992F-23E8-BF4D-A815-740BC675EFAF}" type="pres">
      <dgm:prSet presAssocID="{9A40A588-46EA-BC4D-B568-398673C63F5D}" presName="textB" presStyleLbl="revTx" presStyleIdx="1" presStyleCnt="7" custScaleX="103373">
        <dgm:presLayoutVars>
          <dgm:bulletEnabled val="1"/>
        </dgm:presLayoutVars>
      </dgm:prSet>
      <dgm:spPr/>
    </dgm:pt>
    <dgm:pt modelId="{E27FC20B-5773-854E-AA44-6E0702A29E4B}" type="pres">
      <dgm:prSet presAssocID="{9A40A588-46EA-BC4D-B568-398673C63F5D}" presName="circleB" presStyleLbl="node1" presStyleIdx="1" presStyleCnt="7"/>
      <dgm:spPr/>
    </dgm:pt>
    <dgm:pt modelId="{C29199C3-42CA-F84A-815B-E47D74FDF097}" type="pres">
      <dgm:prSet presAssocID="{9A40A588-46EA-BC4D-B568-398673C63F5D}" presName="spaceB" presStyleCnt="0"/>
      <dgm:spPr/>
    </dgm:pt>
    <dgm:pt modelId="{C8B9D906-E985-894F-895F-E0E44E5246DF}" type="pres">
      <dgm:prSet presAssocID="{B4D22B74-F3D9-4C42-8372-A1FED27E8C04}" presName="space" presStyleCnt="0"/>
      <dgm:spPr/>
    </dgm:pt>
    <dgm:pt modelId="{E384561F-96C9-694F-A845-1C17FA496659}" type="pres">
      <dgm:prSet presAssocID="{29DE7446-F244-964F-AEF9-E52853E08B76}" presName="compositeA" presStyleCnt="0"/>
      <dgm:spPr/>
    </dgm:pt>
    <dgm:pt modelId="{D092F3CB-CE1C-A74F-AA36-B7BA90369AF2}" type="pres">
      <dgm:prSet presAssocID="{29DE7446-F244-964F-AEF9-E52853E08B76}" presName="textA" presStyleLbl="revTx" presStyleIdx="2" presStyleCnt="7">
        <dgm:presLayoutVars>
          <dgm:bulletEnabled val="1"/>
        </dgm:presLayoutVars>
      </dgm:prSet>
      <dgm:spPr/>
    </dgm:pt>
    <dgm:pt modelId="{A2182512-CD80-664A-AF5E-6089D4BC4AD2}" type="pres">
      <dgm:prSet presAssocID="{29DE7446-F244-964F-AEF9-E52853E08B76}" presName="circleA" presStyleLbl="node1" presStyleIdx="2" presStyleCnt="7"/>
      <dgm:spPr/>
    </dgm:pt>
    <dgm:pt modelId="{D28B796C-6E8C-3646-BED3-473F0DC53C46}" type="pres">
      <dgm:prSet presAssocID="{29DE7446-F244-964F-AEF9-E52853E08B76}" presName="spaceA" presStyleCnt="0"/>
      <dgm:spPr/>
    </dgm:pt>
    <dgm:pt modelId="{159B738D-2398-E442-B5A4-1784DABB4FEB}" type="pres">
      <dgm:prSet presAssocID="{DA112110-1B07-2C4E-BA1B-6604DDADB84E}" presName="space" presStyleCnt="0"/>
      <dgm:spPr/>
    </dgm:pt>
    <dgm:pt modelId="{1BED01B0-A031-8244-A91C-6FAE1591A566}" type="pres">
      <dgm:prSet presAssocID="{35BCB91D-493C-C844-B542-0DA551A40AC6}" presName="compositeB" presStyleCnt="0"/>
      <dgm:spPr/>
    </dgm:pt>
    <dgm:pt modelId="{92BA7B90-8CCA-F94D-9EAC-C56E9AF2B101}" type="pres">
      <dgm:prSet presAssocID="{35BCB91D-493C-C844-B542-0DA551A40AC6}" presName="textB" presStyleLbl="revTx" presStyleIdx="3" presStyleCnt="7" custScaleX="133644">
        <dgm:presLayoutVars>
          <dgm:bulletEnabled val="1"/>
        </dgm:presLayoutVars>
      </dgm:prSet>
      <dgm:spPr/>
    </dgm:pt>
    <dgm:pt modelId="{3FE0A918-45B6-FC40-922C-283F74A36957}" type="pres">
      <dgm:prSet presAssocID="{35BCB91D-493C-C844-B542-0DA551A40AC6}" presName="circleB" presStyleLbl="node1" presStyleIdx="3" presStyleCnt="7"/>
      <dgm:spPr/>
    </dgm:pt>
    <dgm:pt modelId="{2B0B50C1-8D5E-0B46-9213-FEA78A521A6C}" type="pres">
      <dgm:prSet presAssocID="{35BCB91D-493C-C844-B542-0DA551A40AC6}" presName="spaceB" presStyleCnt="0"/>
      <dgm:spPr/>
    </dgm:pt>
    <dgm:pt modelId="{7789B323-9672-F649-B743-0C5EBDDE2A84}" type="pres">
      <dgm:prSet presAssocID="{17B61092-5544-3C4C-86C3-FC339A81F24E}" presName="space" presStyleCnt="0"/>
      <dgm:spPr/>
    </dgm:pt>
    <dgm:pt modelId="{9150146E-E74F-2044-AC0F-3ED3F583D24D}" type="pres">
      <dgm:prSet presAssocID="{28F5F05B-27F7-7E47-8D6D-866DC0510BD7}" presName="compositeA" presStyleCnt="0"/>
      <dgm:spPr/>
    </dgm:pt>
    <dgm:pt modelId="{25DFA08A-B099-E744-AC6E-1E556192CC32}" type="pres">
      <dgm:prSet presAssocID="{28F5F05B-27F7-7E47-8D6D-866DC0510BD7}" presName="textA" presStyleLbl="revTx" presStyleIdx="4" presStyleCnt="7" custScaleX="116841">
        <dgm:presLayoutVars>
          <dgm:bulletEnabled val="1"/>
        </dgm:presLayoutVars>
      </dgm:prSet>
      <dgm:spPr/>
    </dgm:pt>
    <dgm:pt modelId="{36AF1E28-725B-F84B-A36E-1D1D65FEE82C}" type="pres">
      <dgm:prSet presAssocID="{28F5F05B-27F7-7E47-8D6D-866DC0510BD7}" presName="circleA" presStyleLbl="node1" presStyleIdx="4" presStyleCnt="7"/>
      <dgm:spPr/>
    </dgm:pt>
    <dgm:pt modelId="{AACD8CC4-E8C6-AC40-B66E-83F62BAFE633}" type="pres">
      <dgm:prSet presAssocID="{28F5F05B-27F7-7E47-8D6D-866DC0510BD7}" presName="spaceA" presStyleCnt="0"/>
      <dgm:spPr/>
    </dgm:pt>
    <dgm:pt modelId="{4442FEA7-551C-DF48-B59C-EF1BEAA949C6}" type="pres">
      <dgm:prSet presAssocID="{12553D40-2768-A44F-B71A-0B980431A0EE}" presName="space" presStyleCnt="0"/>
      <dgm:spPr/>
    </dgm:pt>
    <dgm:pt modelId="{762D8D3E-8AB1-9F4C-9E8D-4FCFF1A6F1E2}" type="pres">
      <dgm:prSet presAssocID="{F4316595-94F8-BC4E-BB68-A989CDE5E7AB}" presName="compositeB" presStyleCnt="0"/>
      <dgm:spPr/>
    </dgm:pt>
    <dgm:pt modelId="{F0CAF6FE-2C28-AC48-9ABC-C5B1892D6744}" type="pres">
      <dgm:prSet presAssocID="{F4316595-94F8-BC4E-BB68-A989CDE5E7AB}" presName="textB" presStyleLbl="revTx" presStyleIdx="5" presStyleCnt="7">
        <dgm:presLayoutVars>
          <dgm:bulletEnabled val="1"/>
        </dgm:presLayoutVars>
      </dgm:prSet>
      <dgm:spPr/>
    </dgm:pt>
    <dgm:pt modelId="{8E002AE7-50EC-4345-A582-D309EF44B6AF}" type="pres">
      <dgm:prSet presAssocID="{F4316595-94F8-BC4E-BB68-A989CDE5E7AB}" presName="circleB" presStyleLbl="node1" presStyleIdx="5" presStyleCnt="7"/>
      <dgm:spPr/>
    </dgm:pt>
    <dgm:pt modelId="{4C451D12-7DD5-404B-A41F-4A3127C73B44}" type="pres">
      <dgm:prSet presAssocID="{F4316595-94F8-BC4E-BB68-A989CDE5E7AB}" presName="spaceB" presStyleCnt="0"/>
      <dgm:spPr/>
    </dgm:pt>
    <dgm:pt modelId="{B17D4BAE-8119-C94B-B121-A4B9D5676E66}" type="pres">
      <dgm:prSet presAssocID="{9400EB64-9E31-FA4F-A1EE-1C22A3B62B32}" presName="space" presStyleCnt="0"/>
      <dgm:spPr/>
    </dgm:pt>
    <dgm:pt modelId="{7B1E7099-DF4A-1140-84DA-D48978663B3D}" type="pres">
      <dgm:prSet presAssocID="{F1158BC9-79AA-B245-AE9B-25A1FA584254}" presName="compositeA" presStyleCnt="0"/>
      <dgm:spPr/>
    </dgm:pt>
    <dgm:pt modelId="{32DA7467-EA13-CE43-9309-1666173FEE96}" type="pres">
      <dgm:prSet presAssocID="{F1158BC9-79AA-B245-AE9B-25A1FA584254}" presName="textA" presStyleLbl="revTx" presStyleIdx="6" presStyleCnt="7">
        <dgm:presLayoutVars>
          <dgm:bulletEnabled val="1"/>
        </dgm:presLayoutVars>
      </dgm:prSet>
      <dgm:spPr/>
    </dgm:pt>
    <dgm:pt modelId="{04613EEC-45FE-2241-A0C7-972FA8ECF4F9}" type="pres">
      <dgm:prSet presAssocID="{F1158BC9-79AA-B245-AE9B-25A1FA584254}" presName="circleA" presStyleLbl="node1" presStyleIdx="6" presStyleCnt="7"/>
      <dgm:spPr/>
    </dgm:pt>
    <dgm:pt modelId="{975541DC-9DBB-A642-8F7D-1784E896EDA9}" type="pres">
      <dgm:prSet presAssocID="{F1158BC9-79AA-B245-AE9B-25A1FA584254}" presName="spaceA" presStyleCnt="0"/>
      <dgm:spPr/>
    </dgm:pt>
  </dgm:ptLst>
  <dgm:cxnLst>
    <dgm:cxn modelId="{CEACCB0D-3A70-0C42-A228-48CAAF42355A}" srcId="{2C33B752-0E6E-1642-821F-781068BB08AB}" destId="{35BCB91D-493C-C844-B542-0DA551A40AC6}" srcOrd="3" destOrd="0" parTransId="{6B9DE8FF-590A-2E4E-8486-43B81E9CBECD}" sibTransId="{17B61092-5544-3C4C-86C3-FC339A81F24E}"/>
    <dgm:cxn modelId="{BDDB9923-F59B-E548-B5EF-2A414E4F1D0F}" type="presOf" srcId="{28F5F05B-27F7-7E47-8D6D-866DC0510BD7}" destId="{25DFA08A-B099-E744-AC6E-1E556192CC32}" srcOrd="0" destOrd="0" presId="urn:microsoft.com/office/officeart/2005/8/layout/hProcess11"/>
    <dgm:cxn modelId="{7F51542A-C011-6244-990C-E97BA0CB9F2F}" srcId="{2C33B752-0E6E-1642-821F-781068BB08AB}" destId="{29DE7446-F244-964F-AEF9-E52853E08B76}" srcOrd="2" destOrd="0" parTransId="{34E4558F-D17C-424F-A412-2CED33B5F5D2}" sibTransId="{DA112110-1B07-2C4E-BA1B-6604DDADB84E}"/>
    <dgm:cxn modelId="{CC4DFF50-A115-2C42-A43B-339F539CA11B}" srcId="{2C33B752-0E6E-1642-821F-781068BB08AB}" destId="{DD091FD0-ECCF-0A41-AEF1-B9373D476800}" srcOrd="0" destOrd="0" parTransId="{B3CFF934-BE4A-A24F-9D9E-9555D2E9FA1E}" sibTransId="{0F6B02A6-E89C-9B45-ACF9-F5646C34E580}"/>
    <dgm:cxn modelId="{0B289C5D-D1A1-944E-BAAE-0F57E381FDF7}" type="presOf" srcId="{9A40A588-46EA-BC4D-B568-398673C63F5D}" destId="{11C7992F-23E8-BF4D-A815-740BC675EFAF}" srcOrd="0" destOrd="0" presId="urn:microsoft.com/office/officeart/2005/8/layout/hProcess11"/>
    <dgm:cxn modelId="{CD2BFE64-B08F-184D-92F6-5CC157B75393}" srcId="{2C33B752-0E6E-1642-821F-781068BB08AB}" destId="{F4316595-94F8-BC4E-BB68-A989CDE5E7AB}" srcOrd="5" destOrd="0" parTransId="{113B598A-29DF-454E-B4F2-1EDE180C24E7}" sibTransId="{9400EB64-9E31-FA4F-A1EE-1C22A3B62B32}"/>
    <dgm:cxn modelId="{92608A69-7234-7E44-8244-AE81A0174626}" type="presOf" srcId="{F4316595-94F8-BC4E-BB68-A989CDE5E7AB}" destId="{F0CAF6FE-2C28-AC48-9ABC-C5B1892D6744}" srcOrd="0" destOrd="0" presId="urn:microsoft.com/office/officeart/2005/8/layout/hProcess11"/>
    <dgm:cxn modelId="{15BA2972-C31C-324C-87B1-830E9DCF74DC}" type="presOf" srcId="{F1158BC9-79AA-B245-AE9B-25A1FA584254}" destId="{32DA7467-EA13-CE43-9309-1666173FEE96}" srcOrd="0" destOrd="0" presId="urn:microsoft.com/office/officeart/2005/8/layout/hProcess11"/>
    <dgm:cxn modelId="{FDDC0179-A105-5D48-B67F-7C131852A82E}" type="presOf" srcId="{29DE7446-F244-964F-AEF9-E52853E08B76}" destId="{D092F3CB-CE1C-A74F-AA36-B7BA90369AF2}" srcOrd="0" destOrd="0" presId="urn:microsoft.com/office/officeart/2005/8/layout/hProcess11"/>
    <dgm:cxn modelId="{19551785-1DBA-C048-9678-51763352A561}" srcId="{2C33B752-0E6E-1642-821F-781068BB08AB}" destId="{9A40A588-46EA-BC4D-B568-398673C63F5D}" srcOrd="1" destOrd="0" parTransId="{157FB7C3-443E-0940-A2B7-B7AE7C6BFBE2}" sibTransId="{B4D22B74-F3D9-4C42-8372-A1FED27E8C04}"/>
    <dgm:cxn modelId="{78D830A7-32C6-5948-AE19-ACD56FEBCED6}" type="presOf" srcId="{35BCB91D-493C-C844-B542-0DA551A40AC6}" destId="{92BA7B90-8CCA-F94D-9EAC-C56E9AF2B101}" srcOrd="0" destOrd="0" presId="urn:microsoft.com/office/officeart/2005/8/layout/hProcess11"/>
    <dgm:cxn modelId="{7F5E8CB0-9849-7D41-A6B6-4AECE9AA234F}" srcId="{2C33B752-0E6E-1642-821F-781068BB08AB}" destId="{F1158BC9-79AA-B245-AE9B-25A1FA584254}" srcOrd="6" destOrd="0" parTransId="{2E6EC4FB-1213-6749-8655-3A2DA238003E}" sibTransId="{E573D1DE-2667-5C4D-BCAE-5310DFB68696}"/>
    <dgm:cxn modelId="{0B14F1B0-4D46-F947-A7C6-324F0148E32F}" type="presOf" srcId="{2C33B752-0E6E-1642-821F-781068BB08AB}" destId="{CF1D173C-C468-ED43-85FE-6599087B212B}" srcOrd="0" destOrd="0" presId="urn:microsoft.com/office/officeart/2005/8/layout/hProcess11"/>
    <dgm:cxn modelId="{A9C8EEC3-D96C-9842-A444-497F1DF96B45}" srcId="{2C33B752-0E6E-1642-821F-781068BB08AB}" destId="{28F5F05B-27F7-7E47-8D6D-866DC0510BD7}" srcOrd="4" destOrd="0" parTransId="{33C9C568-6A03-294B-8F25-28658B9493E8}" sibTransId="{12553D40-2768-A44F-B71A-0B980431A0EE}"/>
    <dgm:cxn modelId="{0F8271DC-C537-2545-BD0F-85EF9B2DE0A8}" type="presOf" srcId="{DD091FD0-ECCF-0A41-AEF1-B9373D476800}" destId="{9342D05A-43EF-1648-9B70-3B6889972A61}" srcOrd="0" destOrd="0" presId="urn:microsoft.com/office/officeart/2005/8/layout/hProcess11"/>
    <dgm:cxn modelId="{7F375E31-F1AD-2946-B093-2E1B0AC64A8E}" type="presParOf" srcId="{CF1D173C-C468-ED43-85FE-6599087B212B}" destId="{C8025CCF-CA4C-634D-A948-B4C716D3FFB5}" srcOrd="0" destOrd="0" presId="urn:microsoft.com/office/officeart/2005/8/layout/hProcess11"/>
    <dgm:cxn modelId="{4FCEAA07-3A87-F141-A07B-2E15C5D3783B}" type="presParOf" srcId="{CF1D173C-C468-ED43-85FE-6599087B212B}" destId="{1F460B43-435F-A748-A43F-AD530AABCB75}" srcOrd="1" destOrd="0" presId="urn:microsoft.com/office/officeart/2005/8/layout/hProcess11"/>
    <dgm:cxn modelId="{48D41D71-EA44-4148-B5A1-BDCDEEBA57B7}" type="presParOf" srcId="{1F460B43-435F-A748-A43F-AD530AABCB75}" destId="{799FA79F-A41C-AC46-81C7-79502735D632}" srcOrd="0" destOrd="0" presId="urn:microsoft.com/office/officeart/2005/8/layout/hProcess11"/>
    <dgm:cxn modelId="{003D13B4-A320-3047-9BF5-9AA63C262687}" type="presParOf" srcId="{799FA79F-A41C-AC46-81C7-79502735D632}" destId="{9342D05A-43EF-1648-9B70-3B6889972A61}" srcOrd="0" destOrd="0" presId="urn:microsoft.com/office/officeart/2005/8/layout/hProcess11"/>
    <dgm:cxn modelId="{13048F2C-A142-F74B-BFF3-F58078CB8F78}" type="presParOf" srcId="{799FA79F-A41C-AC46-81C7-79502735D632}" destId="{DADC73AA-2EF0-7545-B12D-9411E0C79541}" srcOrd="1" destOrd="0" presId="urn:microsoft.com/office/officeart/2005/8/layout/hProcess11"/>
    <dgm:cxn modelId="{B7AED43A-99E1-614D-9A9D-8C9F63B8BDE5}" type="presParOf" srcId="{799FA79F-A41C-AC46-81C7-79502735D632}" destId="{2200C8C2-9C0A-DF42-A714-D00E4F8F35DA}" srcOrd="2" destOrd="0" presId="urn:microsoft.com/office/officeart/2005/8/layout/hProcess11"/>
    <dgm:cxn modelId="{58CA8E77-E63C-4D43-B143-922CEF0F8FD0}" type="presParOf" srcId="{1F460B43-435F-A748-A43F-AD530AABCB75}" destId="{91518FE7-3748-B541-81F5-F5429D0B75F2}" srcOrd="1" destOrd="0" presId="urn:microsoft.com/office/officeart/2005/8/layout/hProcess11"/>
    <dgm:cxn modelId="{E368A014-9CF5-BF4F-BE48-383B3C2B50AC}" type="presParOf" srcId="{1F460B43-435F-A748-A43F-AD530AABCB75}" destId="{885ECA60-BC22-3B4D-991B-CB77A0E0A3D3}" srcOrd="2" destOrd="0" presId="urn:microsoft.com/office/officeart/2005/8/layout/hProcess11"/>
    <dgm:cxn modelId="{1C9A80EE-4D31-D14C-87BC-D2C29620773B}" type="presParOf" srcId="{885ECA60-BC22-3B4D-991B-CB77A0E0A3D3}" destId="{11C7992F-23E8-BF4D-A815-740BC675EFAF}" srcOrd="0" destOrd="0" presId="urn:microsoft.com/office/officeart/2005/8/layout/hProcess11"/>
    <dgm:cxn modelId="{3EB1D4E5-0469-DD40-97FD-206BDFBC0ADB}" type="presParOf" srcId="{885ECA60-BC22-3B4D-991B-CB77A0E0A3D3}" destId="{E27FC20B-5773-854E-AA44-6E0702A29E4B}" srcOrd="1" destOrd="0" presId="urn:microsoft.com/office/officeart/2005/8/layout/hProcess11"/>
    <dgm:cxn modelId="{842A374F-457F-6947-9145-3191D187C06E}" type="presParOf" srcId="{885ECA60-BC22-3B4D-991B-CB77A0E0A3D3}" destId="{C29199C3-42CA-F84A-815B-E47D74FDF097}" srcOrd="2" destOrd="0" presId="urn:microsoft.com/office/officeart/2005/8/layout/hProcess11"/>
    <dgm:cxn modelId="{4ADCAD2B-F738-3844-AA31-90AEF56DDC13}" type="presParOf" srcId="{1F460B43-435F-A748-A43F-AD530AABCB75}" destId="{C8B9D906-E985-894F-895F-E0E44E5246DF}" srcOrd="3" destOrd="0" presId="urn:microsoft.com/office/officeart/2005/8/layout/hProcess11"/>
    <dgm:cxn modelId="{5237B2F6-70F2-3E4B-BA47-BEAD660B85C6}" type="presParOf" srcId="{1F460B43-435F-A748-A43F-AD530AABCB75}" destId="{E384561F-96C9-694F-A845-1C17FA496659}" srcOrd="4" destOrd="0" presId="urn:microsoft.com/office/officeart/2005/8/layout/hProcess11"/>
    <dgm:cxn modelId="{20C12F5A-1B9C-9C4E-A1DE-9543F2855A2E}" type="presParOf" srcId="{E384561F-96C9-694F-A845-1C17FA496659}" destId="{D092F3CB-CE1C-A74F-AA36-B7BA90369AF2}" srcOrd="0" destOrd="0" presId="urn:microsoft.com/office/officeart/2005/8/layout/hProcess11"/>
    <dgm:cxn modelId="{7C699699-DE8D-4945-9681-C3CB347041D1}" type="presParOf" srcId="{E384561F-96C9-694F-A845-1C17FA496659}" destId="{A2182512-CD80-664A-AF5E-6089D4BC4AD2}" srcOrd="1" destOrd="0" presId="urn:microsoft.com/office/officeart/2005/8/layout/hProcess11"/>
    <dgm:cxn modelId="{932FF047-842D-5E48-91E1-2CEBD2F70370}" type="presParOf" srcId="{E384561F-96C9-694F-A845-1C17FA496659}" destId="{D28B796C-6E8C-3646-BED3-473F0DC53C46}" srcOrd="2" destOrd="0" presId="urn:microsoft.com/office/officeart/2005/8/layout/hProcess11"/>
    <dgm:cxn modelId="{59F3C3D3-5473-B246-B19D-DBD54586CE6B}" type="presParOf" srcId="{1F460B43-435F-A748-A43F-AD530AABCB75}" destId="{159B738D-2398-E442-B5A4-1784DABB4FEB}" srcOrd="5" destOrd="0" presId="urn:microsoft.com/office/officeart/2005/8/layout/hProcess11"/>
    <dgm:cxn modelId="{55619D31-4272-A945-8BCD-224440DF15FF}" type="presParOf" srcId="{1F460B43-435F-A748-A43F-AD530AABCB75}" destId="{1BED01B0-A031-8244-A91C-6FAE1591A566}" srcOrd="6" destOrd="0" presId="urn:microsoft.com/office/officeart/2005/8/layout/hProcess11"/>
    <dgm:cxn modelId="{672ED58B-1367-524D-A12B-5E875849C422}" type="presParOf" srcId="{1BED01B0-A031-8244-A91C-6FAE1591A566}" destId="{92BA7B90-8CCA-F94D-9EAC-C56E9AF2B101}" srcOrd="0" destOrd="0" presId="urn:microsoft.com/office/officeart/2005/8/layout/hProcess11"/>
    <dgm:cxn modelId="{AF0D9775-613E-5242-9975-9BDE7E814289}" type="presParOf" srcId="{1BED01B0-A031-8244-A91C-6FAE1591A566}" destId="{3FE0A918-45B6-FC40-922C-283F74A36957}" srcOrd="1" destOrd="0" presId="urn:microsoft.com/office/officeart/2005/8/layout/hProcess11"/>
    <dgm:cxn modelId="{DB0F3DA0-58DE-C741-A3B9-06E65A8D5EAD}" type="presParOf" srcId="{1BED01B0-A031-8244-A91C-6FAE1591A566}" destId="{2B0B50C1-8D5E-0B46-9213-FEA78A521A6C}" srcOrd="2" destOrd="0" presId="urn:microsoft.com/office/officeart/2005/8/layout/hProcess11"/>
    <dgm:cxn modelId="{1A2A33B0-C2F1-6B49-858A-D4273D11674B}" type="presParOf" srcId="{1F460B43-435F-A748-A43F-AD530AABCB75}" destId="{7789B323-9672-F649-B743-0C5EBDDE2A84}" srcOrd="7" destOrd="0" presId="urn:microsoft.com/office/officeart/2005/8/layout/hProcess11"/>
    <dgm:cxn modelId="{462000D3-6C06-C14B-B3EC-1B46A4E73D32}" type="presParOf" srcId="{1F460B43-435F-A748-A43F-AD530AABCB75}" destId="{9150146E-E74F-2044-AC0F-3ED3F583D24D}" srcOrd="8" destOrd="0" presId="urn:microsoft.com/office/officeart/2005/8/layout/hProcess11"/>
    <dgm:cxn modelId="{AE0B057B-9777-C348-8054-C9730C87F44D}" type="presParOf" srcId="{9150146E-E74F-2044-AC0F-3ED3F583D24D}" destId="{25DFA08A-B099-E744-AC6E-1E556192CC32}" srcOrd="0" destOrd="0" presId="urn:microsoft.com/office/officeart/2005/8/layout/hProcess11"/>
    <dgm:cxn modelId="{80D99E5D-544F-E840-93E8-0BB0CA958D13}" type="presParOf" srcId="{9150146E-E74F-2044-AC0F-3ED3F583D24D}" destId="{36AF1E28-725B-F84B-A36E-1D1D65FEE82C}" srcOrd="1" destOrd="0" presId="urn:microsoft.com/office/officeart/2005/8/layout/hProcess11"/>
    <dgm:cxn modelId="{16140714-5A98-E24B-B3AF-CE72DFEC83E5}" type="presParOf" srcId="{9150146E-E74F-2044-AC0F-3ED3F583D24D}" destId="{AACD8CC4-E8C6-AC40-B66E-83F62BAFE633}" srcOrd="2" destOrd="0" presId="urn:microsoft.com/office/officeart/2005/8/layout/hProcess11"/>
    <dgm:cxn modelId="{9BF3E1B4-DE1C-D245-A69F-4A907DB367FD}" type="presParOf" srcId="{1F460B43-435F-A748-A43F-AD530AABCB75}" destId="{4442FEA7-551C-DF48-B59C-EF1BEAA949C6}" srcOrd="9" destOrd="0" presId="urn:microsoft.com/office/officeart/2005/8/layout/hProcess11"/>
    <dgm:cxn modelId="{26AAFE8E-F650-0645-B1A5-C6989F682C76}" type="presParOf" srcId="{1F460B43-435F-A748-A43F-AD530AABCB75}" destId="{762D8D3E-8AB1-9F4C-9E8D-4FCFF1A6F1E2}" srcOrd="10" destOrd="0" presId="urn:microsoft.com/office/officeart/2005/8/layout/hProcess11"/>
    <dgm:cxn modelId="{67BDF30D-97E7-0D43-80A8-3B02E99FF931}" type="presParOf" srcId="{762D8D3E-8AB1-9F4C-9E8D-4FCFF1A6F1E2}" destId="{F0CAF6FE-2C28-AC48-9ABC-C5B1892D6744}" srcOrd="0" destOrd="0" presId="urn:microsoft.com/office/officeart/2005/8/layout/hProcess11"/>
    <dgm:cxn modelId="{CF967270-9180-F547-9021-3520CA35A075}" type="presParOf" srcId="{762D8D3E-8AB1-9F4C-9E8D-4FCFF1A6F1E2}" destId="{8E002AE7-50EC-4345-A582-D309EF44B6AF}" srcOrd="1" destOrd="0" presId="urn:microsoft.com/office/officeart/2005/8/layout/hProcess11"/>
    <dgm:cxn modelId="{1365774F-3D23-6745-BD16-EF6AF92A6B78}" type="presParOf" srcId="{762D8D3E-8AB1-9F4C-9E8D-4FCFF1A6F1E2}" destId="{4C451D12-7DD5-404B-A41F-4A3127C73B44}" srcOrd="2" destOrd="0" presId="urn:microsoft.com/office/officeart/2005/8/layout/hProcess11"/>
    <dgm:cxn modelId="{AA93D656-436F-8A4E-8265-4B821C356B6A}" type="presParOf" srcId="{1F460B43-435F-A748-A43F-AD530AABCB75}" destId="{B17D4BAE-8119-C94B-B121-A4B9D5676E66}" srcOrd="11" destOrd="0" presId="urn:microsoft.com/office/officeart/2005/8/layout/hProcess11"/>
    <dgm:cxn modelId="{AF05FBC6-B12A-A645-8F49-8E2B7614F5A1}" type="presParOf" srcId="{1F460B43-435F-A748-A43F-AD530AABCB75}" destId="{7B1E7099-DF4A-1140-84DA-D48978663B3D}" srcOrd="12" destOrd="0" presId="urn:microsoft.com/office/officeart/2005/8/layout/hProcess11"/>
    <dgm:cxn modelId="{AC6EDFF7-A047-E747-9768-B1D25C61CD89}" type="presParOf" srcId="{7B1E7099-DF4A-1140-84DA-D48978663B3D}" destId="{32DA7467-EA13-CE43-9309-1666173FEE96}" srcOrd="0" destOrd="0" presId="urn:microsoft.com/office/officeart/2005/8/layout/hProcess11"/>
    <dgm:cxn modelId="{BB532A5A-137B-CA49-9621-6A4C9B4B6489}" type="presParOf" srcId="{7B1E7099-DF4A-1140-84DA-D48978663B3D}" destId="{04613EEC-45FE-2241-A0C7-972FA8ECF4F9}" srcOrd="1" destOrd="0" presId="urn:microsoft.com/office/officeart/2005/8/layout/hProcess11"/>
    <dgm:cxn modelId="{C73DC76F-1CB5-EC42-B3C1-BDEC9ABDB890}" type="presParOf" srcId="{7B1E7099-DF4A-1140-84DA-D48978663B3D}" destId="{975541DC-9DBB-A642-8F7D-1784E896EDA9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530A3F-472A-5D40-8A6C-C58955C0C93F}" type="doc">
      <dgm:prSet loTypeId="urn:microsoft.com/office/officeart/2005/8/layout/hProcess11" loCatId="" qsTypeId="urn:microsoft.com/office/officeart/2005/8/quickstyle/simple1" qsCatId="simple" csTypeId="urn:microsoft.com/office/officeart/2005/8/colors/accent1_2" csCatId="accent1" phldr="1"/>
      <dgm:spPr/>
    </dgm:pt>
    <dgm:pt modelId="{AE73C013-FA61-144C-B9C5-33A30081C02A}">
      <dgm:prSet phldrT="[Text]" custT="1"/>
      <dgm:spPr/>
      <dgm:t>
        <a:bodyPr/>
        <a:lstStyle/>
        <a:p>
          <a:r>
            <a:rPr lang="en-US" sz="3200" dirty="0">
              <a:latin typeface="Alexandria"/>
              <a:ea typeface="Alexandria"/>
              <a:cs typeface="Alexandria"/>
              <a:sym typeface="Alexandria"/>
            </a:rPr>
            <a:t>1. Go to Report View</a:t>
          </a:r>
          <a:endParaRPr lang="en-US" sz="3200" dirty="0"/>
        </a:p>
      </dgm:t>
    </dgm:pt>
    <dgm:pt modelId="{5208570C-F7F9-1D47-80DA-451F253A7F04}" type="parTrans" cxnId="{F1408B0D-3BF2-6940-A057-0B6027BC59E3}">
      <dgm:prSet/>
      <dgm:spPr/>
      <dgm:t>
        <a:bodyPr/>
        <a:lstStyle/>
        <a:p>
          <a:endParaRPr lang="en-US" sz="2000"/>
        </a:p>
      </dgm:t>
    </dgm:pt>
    <dgm:pt modelId="{DE3A61D0-E94C-C443-8D60-CE647460DBDD}" type="sibTrans" cxnId="{F1408B0D-3BF2-6940-A057-0B6027BC59E3}">
      <dgm:prSet/>
      <dgm:spPr/>
      <dgm:t>
        <a:bodyPr/>
        <a:lstStyle/>
        <a:p>
          <a:endParaRPr lang="en-US" sz="2000"/>
        </a:p>
      </dgm:t>
    </dgm:pt>
    <dgm:pt modelId="{D15A5DE0-12B9-B144-A0B1-B7362626106F}">
      <dgm:prSet custT="1"/>
      <dgm:spPr/>
      <dgm:t>
        <a:bodyPr/>
        <a:lstStyle/>
        <a:p>
          <a:r>
            <a:rPr lang="en-US" sz="3200" dirty="0">
              <a:latin typeface="Alexandria"/>
              <a:ea typeface="Alexandria"/>
              <a:cs typeface="Alexandria"/>
              <a:sym typeface="Alexandria"/>
            </a:rPr>
            <a:t>2. Select Slicer from Visualizations</a:t>
          </a:r>
        </a:p>
      </dgm:t>
    </dgm:pt>
    <dgm:pt modelId="{177256C9-4532-7446-9801-343B6EF9464D}" type="parTrans" cxnId="{932B0A4D-9DF8-4248-A1B9-BD977A745C39}">
      <dgm:prSet/>
      <dgm:spPr/>
      <dgm:t>
        <a:bodyPr/>
        <a:lstStyle/>
        <a:p>
          <a:endParaRPr lang="en-US" sz="2000"/>
        </a:p>
      </dgm:t>
    </dgm:pt>
    <dgm:pt modelId="{97C2D72C-4223-C342-BC08-B568E36EF5D7}" type="sibTrans" cxnId="{932B0A4D-9DF8-4248-A1B9-BD977A745C39}">
      <dgm:prSet/>
      <dgm:spPr/>
      <dgm:t>
        <a:bodyPr/>
        <a:lstStyle/>
        <a:p>
          <a:endParaRPr lang="en-US" sz="2000"/>
        </a:p>
      </dgm:t>
    </dgm:pt>
    <dgm:pt modelId="{86B00DE0-FF7D-A149-B360-EC26346E4857}">
      <dgm:prSet custT="1"/>
      <dgm:spPr/>
      <dgm:t>
        <a:bodyPr/>
        <a:lstStyle/>
        <a:p>
          <a:r>
            <a:rPr lang="en-US" sz="3200">
              <a:latin typeface="Alexandria"/>
              <a:ea typeface="Alexandria"/>
              <a:cs typeface="Alexandria"/>
              <a:sym typeface="Alexandria"/>
            </a:rPr>
            <a:t>3. Drag a field into the slicer</a:t>
          </a:r>
          <a:endParaRPr lang="en-US" sz="3200" dirty="0">
            <a:latin typeface="Alexandria"/>
            <a:ea typeface="Alexandria"/>
            <a:cs typeface="Alexandria"/>
            <a:sym typeface="Alexandria"/>
          </a:endParaRPr>
        </a:p>
      </dgm:t>
    </dgm:pt>
    <dgm:pt modelId="{3F0BD64F-09CA-1541-8573-DFC2A2F68387}" type="parTrans" cxnId="{46F2F484-BEEC-7346-A9D8-83BFE3459322}">
      <dgm:prSet/>
      <dgm:spPr/>
      <dgm:t>
        <a:bodyPr/>
        <a:lstStyle/>
        <a:p>
          <a:endParaRPr lang="en-US" sz="2000"/>
        </a:p>
      </dgm:t>
    </dgm:pt>
    <dgm:pt modelId="{59809A55-B98C-274B-8F95-3B0E48195477}" type="sibTrans" cxnId="{46F2F484-BEEC-7346-A9D8-83BFE3459322}">
      <dgm:prSet/>
      <dgm:spPr/>
      <dgm:t>
        <a:bodyPr/>
        <a:lstStyle/>
        <a:p>
          <a:endParaRPr lang="en-US" sz="2000"/>
        </a:p>
      </dgm:t>
    </dgm:pt>
    <dgm:pt modelId="{C16A8050-6446-C64D-880E-CC5F42CA308A}">
      <dgm:prSet custT="1"/>
      <dgm:spPr/>
      <dgm:t>
        <a:bodyPr/>
        <a:lstStyle/>
        <a:p>
          <a:r>
            <a:rPr lang="en-US" sz="3200">
              <a:latin typeface="Alexandria"/>
              <a:ea typeface="Alexandria"/>
              <a:cs typeface="Alexandria"/>
              <a:sym typeface="Alexandria"/>
            </a:rPr>
            <a:t>4. Resize and position it</a:t>
          </a:r>
          <a:endParaRPr lang="en-US" sz="3200" dirty="0">
            <a:latin typeface="Alexandria"/>
            <a:ea typeface="Alexandria"/>
            <a:cs typeface="Alexandria"/>
            <a:sym typeface="Alexandria"/>
          </a:endParaRPr>
        </a:p>
      </dgm:t>
    </dgm:pt>
    <dgm:pt modelId="{87067E62-C66E-C34F-9F05-59D00AFFFA11}" type="parTrans" cxnId="{930E686A-CA59-6540-8416-795E94AAB364}">
      <dgm:prSet/>
      <dgm:spPr/>
      <dgm:t>
        <a:bodyPr/>
        <a:lstStyle/>
        <a:p>
          <a:endParaRPr lang="en-US" sz="2000"/>
        </a:p>
      </dgm:t>
    </dgm:pt>
    <dgm:pt modelId="{13E33309-64DE-784C-8F43-3A678B3F63D5}" type="sibTrans" cxnId="{930E686A-CA59-6540-8416-795E94AAB364}">
      <dgm:prSet/>
      <dgm:spPr/>
      <dgm:t>
        <a:bodyPr/>
        <a:lstStyle/>
        <a:p>
          <a:endParaRPr lang="en-US" sz="2000"/>
        </a:p>
      </dgm:t>
    </dgm:pt>
    <dgm:pt modelId="{39EA6EB8-E37C-5444-A558-22CE3680DF12}">
      <dgm:prSet custT="1"/>
      <dgm:spPr/>
      <dgm:t>
        <a:bodyPr/>
        <a:lstStyle/>
        <a:p>
          <a:r>
            <a:rPr lang="en-US" sz="3200">
              <a:latin typeface="Alexandria"/>
              <a:ea typeface="Alexandria"/>
              <a:cs typeface="Alexandria"/>
              <a:sym typeface="Alexandria"/>
            </a:rPr>
            <a:t>5. Format the slicer style</a:t>
          </a:r>
          <a:endParaRPr lang="en-US" sz="3200" dirty="0">
            <a:latin typeface="Alexandria"/>
            <a:ea typeface="Alexandria"/>
            <a:cs typeface="Alexandria"/>
            <a:sym typeface="Alexandria"/>
          </a:endParaRPr>
        </a:p>
      </dgm:t>
    </dgm:pt>
    <dgm:pt modelId="{ED869EA0-30E5-AD4A-8D9A-38F8039F4A92}" type="parTrans" cxnId="{F215098F-4699-AE4A-BF40-B3569B911BE5}">
      <dgm:prSet/>
      <dgm:spPr/>
      <dgm:t>
        <a:bodyPr/>
        <a:lstStyle/>
        <a:p>
          <a:endParaRPr lang="en-US" sz="2000"/>
        </a:p>
      </dgm:t>
    </dgm:pt>
    <dgm:pt modelId="{3329C3E0-BCE9-0F41-B77F-8629F77AB732}" type="sibTrans" cxnId="{F215098F-4699-AE4A-BF40-B3569B911BE5}">
      <dgm:prSet/>
      <dgm:spPr/>
      <dgm:t>
        <a:bodyPr/>
        <a:lstStyle/>
        <a:p>
          <a:endParaRPr lang="en-US" sz="2000"/>
        </a:p>
      </dgm:t>
    </dgm:pt>
    <dgm:pt modelId="{9FC8DAAB-300F-7642-BC87-7A92995B67E0}" type="pres">
      <dgm:prSet presAssocID="{40530A3F-472A-5D40-8A6C-C58955C0C93F}" presName="Name0" presStyleCnt="0">
        <dgm:presLayoutVars>
          <dgm:dir/>
          <dgm:resizeHandles val="exact"/>
        </dgm:presLayoutVars>
      </dgm:prSet>
      <dgm:spPr/>
    </dgm:pt>
    <dgm:pt modelId="{92E1A937-CAE8-4E48-8610-E1078ABB8D90}" type="pres">
      <dgm:prSet presAssocID="{40530A3F-472A-5D40-8A6C-C58955C0C93F}" presName="arrow" presStyleLbl="bgShp" presStyleIdx="0" presStyleCnt="1"/>
      <dgm:spPr/>
    </dgm:pt>
    <dgm:pt modelId="{2747F643-D15C-C149-9B21-D449ED91D73D}" type="pres">
      <dgm:prSet presAssocID="{40530A3F-472A-5D40-8A6C-C58955C0C93F}" presName="points" presStyleCnt="0"/>
      <dgm:spPr/>
    </dgm:pt>
    <dgm:pt modelId="{530FE819-CD4D-F34E-9936-6B99E83C35C8}" type="pres">
      <dgm:prSet presAssocID="{AE73C013-FA61-144C-B9C5-33A30081C02A}" presName="compositeA" presStyleCnt="0"/>
      <dgm:spPr/>
    </dgm:pt>
    <dgm:pt modelId="{1559EB11-6024-074E-808E-714234FF4265}" type="pres">
      <dgm:prSet presAssocID="{AE73C013-FA61-144C-B9C5-33A30081C02A}" presName="textA" presStyleLbl="revTx" presStyleIdx="0" presStyleCnt="5">
        <dgm:presLayoutVars>
          <dgm:bulletEnabled val="1"/>
        </dgm:presLayoutVars>
      </dgm:prSet>
      <dgm:spPr/>
    </dgm:pt>
    <dgm:pt modelId="{8DED7130-9C0F-3A49-B30D-ED80DB477016}" type="pres">
      <dgm:prSet presAssocID="{AE73C013-FA61-144C-B9C5-33A30081C02A}" presName="circleA" presStyleLbl="node1" presStyleIdx="0" presStyleCnt="5"/>
      <dgm:spPr/>
    </dgm:pt>
    <dgm:pt modelId="{B4564A90-951A-664F-A50D-ECED5359150D}" type="pres">
      <dgm:prSet presAssocID="{AE73C013-FA61-144C-B9C5-33A30081C02A}" presName="spaceA" presStyleCnt="0"/>
      <dgm:spPr/>
    </dgm:pt>
    <dgm:pt modelId="{5621D30D-6672-7649-853D-5A849F7A5309}" type="pres">
      <dgm:prSet presAssocID="{DE3A61D0-E94C-C443-8D60-CE647460DBDD}" presName="space" presStyleCnt="0"/>
      <dgm:spPr/>
    </dgm:pt>
    <dgm:pt modelId="{EB339DE6-2A52-2B41-B7DF-3DBEA7E95FC0}" type="pres">
      <dgm:prSet presAssocID="{D15A5DE0-12B9-B144-A0B1-B7362626106F}" presName="compositeB" presStyleCnt="0"/>
      <dgm:spPr/>
    </dgm:pt>
    <dgm:pt modelId="{8E40997D-1CEC-5247-99EC-4F8357284D8E}" type="pres">
      <dgm:prSet presAssocID="{D15A5DE0-12B9-B144-A0B1-B7362626106F}" presName="textB" presStyleLbl="revTx" presStyleIdx="1" presStyleCnt="5" custLinFactNeighborX="2740" custLinFactNeighborY="-1007">
        <dgm:presLayoutVars>
          <dgm:bulletEnabled val="1"/>
        </dgm:presLayoutVars>
      </dgm:prSet>
      <dgm:spPr/>
    </dgm:pt>
    <dgm:pt modelId="{5E5FB7C6-5BE5-C64D-B31E-D9701E6B8578}" type="pres">
      <dgm:prSet presAssocID="{D15A5DE0-12B9-B144-A0B1-B7362626106F}" presName="circleB" presStyleLbl="node1" presStyleIdx="1" presStyleCnt="5"/>
      <dgm:spPr/>
    </dgm:pt>
    <dgm:pt modelId="{ABD87CFC-E051-FC4E-B070-B2A77E171648}" type="pres">
      <dgm:prSet presAssocID="{D15A5DE0-12B9-B144-A0B1-B7362626106F}" presName="spaceB" presStyleCnt="0"/>
      <dgm:spPr/>
    </dgm:pt>
    <dgm:pt modelId="{D68C3345-BB77-7348-861E-034945710AC9}" type="pres">
      <dgm:prSet presAssocID="{97C2D72C-4223-C342-BC08-B568E36EF5D7}" presName="space" presStyleCnt="0"/>
      <dgm:spPr/>
    </dgm:pt>
    <dgm:pt modelId="{269B662C-0F0F-6C47-B55B-BF51475B48FB}" type="pres">
      <dgm:prSet presAssocID="{86B00DE0-FF7D-A149-B360-EC26346E4857}" presName="compositeA" presStyleCnt="0"/>
      <dgm:spPr/>
    </dgm:pt>
    <dgm:pt modelId="{F5220221-26F8-AD4A-B144-E483DEA8850A}" type="pres">
      <dgm:prSet presAssocID="{86B00DE0-FF7D-A149-B360-EC26346E4857}" presName="textA" presStyleLbl="revTx" presStyleIdx="2" presStyleCnt="5">
        <dgm:presLayoutVars>
          <dgm:bulletEnabled val="1"/>
        </dgm:presLayoutVars>
      </dgm:prSet>
      <dgm:spPr/>
    </dgm:pt>
    <dgm:pt modelId="{817F67AD-A014-9C4F-AFB5-C238629D75B9}" type="pres">
      <dgm:prSet presAssocID="{86B00DE0-FF7D-A149-B360-EC26346E4857}" presName="circleA" presStyleLbl="node1" presStyleIdx="2" presStyleCnt="5"/>
      <dgm:spPr/>
    </dgm:pt>
    <dgm:pt modelId="{7165429B-1D65-F24D-A32B-0BF38916368D}" type="pres">
      <dgm:prSet presAssocID="{86B00DE0-FF7D-A149-B360-EC26346E4857}" presName="spaceA" presStyleCnt="0"/>
      <dgm:spPr/>
    </dgm:pt>
    <dgm:pt modelId="{EA2363A2-A0C4-B14E-8BA5-AC0A344680DF}" type="pres">
      <dgm:prSet presAssocID="{59809A55-B98C-274B-8F95-3B0E48195477}" presName="space" presStyleCnt="0"/>
      <dgm:spPr/>
    </dgm:pt>
    <dgm:pt modelId="{3AA2F0D3-6B1E-9740-8931-A18DDDD597CA}" type="pres">
      <dgm:prSet presAssocID="{C16A8050-6446-C64D-880E-CC5F42CA308A}" presName="compositeB" presStyleCnt="0"/>
      <dgm:spPr/>
    </dgm:pt>
    <dgm:pt modelId="{800330CB-106A-7C4A-ABDD-A38249491CCD}" type="pres">
      <dgm:prSet presAssocID="{C16A8050-6446-C64D-880E-CC5F42CA308A}" presName="textB" presStyleLbl="revTx" presStyleIdx="3" presStyleCnt="5">
        <dgm:presLayoutVars>
          <dgm:bulletEnabled val="1"/>
        </dgm:presLayoutVars>
      </dgm:prSet>
      <dgm:spPr/>
    </dgm:pt>
    <dgm:pt modelId="{CC4BEC4C-84D5-0340-BD8E-06E3028F2AF3}" type="pres">
      <dgm:prSet presAssocID="{C16A8050-6446-C64D-880E-CC5F42CA308A}" presName="circleB" presStyleLbl="node1" presStyleIdx="3" presStyleCnt="5"/>
      <dgm:spPr/>
    </dgm:pt>
    <dgm:pt modelId="{E1DF90FB-C74E-DC44-830B-CEAAB0F2E7CA}" type="pres">
      <dgm:prSet presAssocID="{C16A8050-6446-C64D-880E-CC5F42CA308A}" presName="spaceB" presStyleCnt="0"/>
      <dgm:spPr/>
    </dgm:pt>
    <dgm:pt modelId="{FC196467-762F-BF48-9953-FCEBFDA627A1}" type="pres">
      <dgm:prSet presAssocID="{13E33309-64DE-784C-8F43-3A678B3F63D5}" presName="space" presStyleCnt="0"/>
      <dgm:spPr/>
    </dgm:pt>
    <dgm:pt modelId="{B2D6FDC9-8A09-0F4A-8C7F-9208075D8ED6}" type="pres">
      <dgm:prSet presAssocID="{39EA6EB8-E37C-5444-A558-22CE3680DF12}" presName="compositeA" presStyleCnt="0"/>
      <dgm:spPr/>
    </dgm:pt>
    <dgm:pt modelId="{7B586BEA-001B-1741-96BB-9DFC6FB660A6}" type="pres">
      <dgm:prSet presAssocID="{39EA6EB8-E37C-5444-A558-22CE3680DF12}" presName="textA" presStyleLbl="revTx" presStyleIdx="4" presStyleCnt="5">
        <dgm:presLayoutVars>
          <dgm:bulletEnabled val="1"/>
        </dgm:presLayoutVars>
      </dgm:prSet>
      <dgm:spPr/>
    </dgm:pt>
    <dgm:pt modelId="{789CC673-9548-544B-AD99-3A70B951D465}" type="pres">
      <dgm:prSet presAssocID="{39EA6EB8-E37C-5444-A558-22CE3680DF12}" presName="circleA" presStyleLbl="node1" presStyleIdx="4" presStyleCnt="5"/>
      <dgm:spPr/>
    </dgm:pt>
    <dgm:pt modelId="{AECACF0B-D96B-0140-9B43-C65AC7498D47}" type="pres">
      <dgm:prSet presAssocID="{39EA6EB8-E37C-5444-A558-22CE3680DF12}" presName="spaceA" presStyleCnt="0"/>
      <dgm:spPr/>
    </dgm:pt>
  </dgm:ptLst>
  <dgm:cxnLst>
    <dgm:cxn modelId="{F1408B0D-3BF2-6940-A057-0B6027BC59E3}" srcId="{40530A3F-472A-5D40-8A6C-C58955C0C93F}" destId="{AE73C013-FA61-144C-B9C5-33A30081C02A}" srcOrd="0" destOrd="0" parTransId="{5208570C-F7F9-1D47-80DA-451F253A7F04}" sibTransId="{DE3A61D0-E94C-C443-8D60-CE647460DBDD}"/>
    <dgm:cxn modelId="{6FF50B25-D82E-EE45-8287-779526ECF680}" type="presOf" srcId="{40530A3F-472A-5D40-8A6C-C58955C0C93F}" destId="{9FC8DAAB-300F-7642-BC87-7A92995B67E0}" srcOrd="0" destOrd="0" presId="urn:microsoft.com/office/officeart/2005/8/layout/hProcess11"/>
    <dgm:cxn modelId="{A70E3F3B-16D9-B849-B085-A899A449AD5F}" type="presOf" srcId="{86B00DE0-FF7D-A149-B360-EC26346E4857}" destId="{F5220221-26F8-AD4A-B144-E483DEA8850A}" srcOrd="0" destOrd="0" presId="urn:microsoft.com/office/officeart/2005/8/layout/hProcess11"/>
    <dgm:cxn modelId="{0219423E-D158-A44B-891F-BA06C7D6C222}" type="presOf" srcId="{C16A8050-6446-C64D-880E-CC5F42CA308A}" destId="{800330CB-106A-7C4A-ABDD-A38249491CCD}" srcOrd="0" destOrd="0" presId="urn:microsoft.com/office/officeart/2005/8/layout/hProcess11"/>
    <dgm:cxn modelId="{932B0A4D-9DF8-4248-A1B9-BD977A745C39}" srcId="{40530A3F-472A-5D40-8A6C-C58955C0C93F}" destId="{D15A5DE0-12B9-B144-A0B1-B7362626106F}" srcOrd="1" destOrd="0" parTransId="{177256C9-4532-7446-9801-343B6EF9464D}" sibTransId="{97C2D72C-4223-C342-BC08-B568E36EF5D7}"/>
    <dgm:cxn modelId="{930E686A-CA59-6540-8416-795E94AAB364}" srcId="{40530A3F-472A-5D40-8A6C-C58955C0C93F}" destId="{C16A8050-6446-C64D-880E-CC5F42CA308A}" srcOrd="3" destOrd="0" parTransId="{87067E62-C66E-C34F-9F05-59D00AFFFA11}" sibTransId="{13E33309-64DE-784C-8F43-3A678B3F63D5}"/>
    <dgm:cxn modelId="{46F2F484-BEEC-7346-A9D8-83BFE3459322}" srcId="{40530A3F-472A-5D40-8A6C-C58955C0C93F}" destId="{86B00DE0-FF7D-A149-B360-EC26346E4857}" srcOrd="2" destOrd="0" parTransId="{3F0BD64F-09CA-1541-8573-DFC2A2F68387}" sibTransId="{59809A55-B98C-274B-8F95-3B0E48195477}"/>
    <dgm:cxn modelId="{F215098F-4699-AE4A-BF40-B3569B911BE5}" srcId="{40530A3F-472A-5D40-8A6C-C58955C0C93F}" destId="{39EA6EB8-E37C-5444-A558-22CE3680DF12}" srcOrd="4" destOrd="0" parTransId="{ED869EA0-30E5-AD4A-8D9A-38F8039F4A92}" sibTransId="{3329C3E0-BCE9-0F41-B77F-8629F77AB732}"/>
    <dgm:cxn modelId="{357FBDB4-2B9A-6847-B4E4-5FE456FB82D6}" type="presOf" srcId="{D15A5DE0-12B9-B144-A0B1-B7362626106F}" destId="{8E40997D-1CEC-5247-99EC-4F8357284D8E}" srcOrd="0" destOrd="0" presId="urn:microsoft.com/office/officeart/2005/8/layout/hProcess11"/>
    <dgm:cxn modelId="{1BF875E3-B41C-E84C-8F0D-A89C182BB4F4}" type="presOf" srcId="{AE73C013-FA61-144C-B9C5-33A30081C02A}" destId="{1559EB11-6024-074E-808E-714234FF4265}" srcOrd="0" destOrd="0" presId="urn:microsoft.com/office/officeart/2005/8/layout/hProcess11"/>
    <dgm:cxn modelId="{D45D6AE9-2AD4-AD44-8F63-C893204F8C36}" type="presOf" srcId="{39EA6EB8-E37C-5444-A558-22CE3680DF12}" destId="{7B586BEA-001B-1741-96BB-9DFC6FB660A6}" srcOrd="0" destOrd="0" presId="urn:microsoft.com/office/officeart/2005/8/layout/hProcess11"/>
    <dgm:cxn modelId="{972D7D03-6C39-F645-9D53-3144F1F46E3A}" type="presParOf" srcId="{9FC8DAAB-300F-7642-BC87-7A92995B67E0}" destId="{92E1A937-CAE8-4E48-8610-E1078ABB8D90}" srcOrd="0" destOrd="0" presId="urn:microsoft.com/office/officeart/2005/8/layout/hProcess11"/>
    <dgm:cxn modelId="{4970CF7D-6FB9-A447-A770-6BBCE71549D0}" type="presParOf" srcId="{9FC8DAAB-300F-7642-BC87-7A92995B67E0}" destId="{2747F643-D15C-C149-9B21-D449ED91D73D}" srcOrd="1" destOrd="0" presId="urn:microsoft.com/office/officeart/2005/8/layout/hProcess11"/>
    <dgm:cxn modelId="{AA05B5E6-4689-CB40-9E92-6138BB51F9CB}" type="presParOf" srcId="{2747F643-D15C-C149-9B21-D449ED91D73D}" destId="{530FE819-CD4D-F34E-9936-6B99E83C35C8}" srcOrd="0" destOrd="0" presId="urn:microsoft.com/office/officeart/2005/8/layout/hProcess11"/>
    <dgm:cxn modelId="{ED34F10A-C6E9-C34E-A96A-B2B41EEA0AC1}" type="presParOf" srcId="{530FE819-CD4D-F34E-9936-6B99E83C35C8}" destId="{1559EB11-6024-074E-808E-714234FF4265}" srcOrd="0" destOrd="0" presId="urn:microsoft.com/office/officeart/2005/8/layout/hProcess11"/>
    <dgm:cxn modelId="{B2D89C6C-BC09-C545-8E62-65FE97043357}" type="presParOf" srcId="{530FE819-CD4D-F34E-9936-6B99E83C35C8}" destId="{8DED7130-9C0F-3A49-B30D-ED80DB477016}" srcOrd="1" destOrd="0" presId="urn:microsoft.com/office/officeart/2005/8/layout/hProcess11"/>
    <dgm:cxn modelId="{508F02C8-1A13-3A44-AFD2-4C9DD598985B}" type="presParOf" srcId="{530FE819-CD4D-F34E-9936-6B99E83C35C8}" destId="{B4564A90-951A-664F-A50D-ECED5359150D}" srcOrd="2" destOrd="0" presId="urn:microsoft.com/office/officeart/2005/8/layout/hProcess11"/>
    <dgm:cxn modelId="{7EFBF335-C54A-2C48-BBD5-FBBB0BF5F320}" type="presParOf" srcId="{2747F643-D15C-C149-9B21-D449ED91D73D}" destId="{5621D30D-6672-7649-853D-5A849F7A5309}" srcOrd="1" destOrd="0" presId="urn:microsoft.com/office/officeart/2005/8/layout/hProcess11"/>
    <dgm:cxn modelId="{AFC123F0-DB2B-574D-BBD4-3BA7EDAC1375}" type="presParOf" srcId="{2747F643-D15C-C149-9B21-D449ED91D73D}" destId="{EB339DE6-2A52-2B41-B7DF-3DBEA7E95FC0}" srcOrd="2" destOrd="0" presId="urn:microsoft.com/office/officeart/2005/8/layout/hProcess11"/>
    <dgm:cxn modelId="{B527DA71-A2A4-1F4F-A5FD-ADC19C74DAF1}" type="presParOf" srcId="{EB339DE6-2A52-2B41-B7DF-3DBEA7E95FC0}" destId="{8E40997D-1CEC-5247-99EC-4F8357284D8E}" srcOrd="0" destOrd="0" presId="urn:microsoft.com/office/officeart/2005/8/layout/hProcess11"/>
    <dgm:cxn modelId="{6E29E786-0BE8-CC46-A426-89BBE0373A35}" type="presParOf" srcId="{EB339DE6-2A52-2B41-B7DF-3DBEA7E95FC0}" destId="{5E5FB7C6-5BE5-C64D-B31E-D9701E6B8578}" srcOrd="1" destOrd="0" presId="urn:microsoft.com/office/officeart/2005/8/layout/hProcess11"/>
    <dgm:cxn modelId="{C4AE0AC1-CE7A-FD41-9EBD-9B31EAAFFB5F}" type="presParOf" srcId="{EB339DE6-2A52-2B41-B7DF-3DBEA7E95FC0}" destId="{ABD87CFC-E051-FC4E-B070-B2A77E171648}" srcOrd="2" destOrd="0" presId="urn:microsoft.com/office/officeart/2005/8/layout/hProcess11"/>
    <dgm:cxn modelId="{A78D1252-8599-194B-9E09-5B896C648986}" type="presParOf" srcId="{2747F643-D15C-C149-9B21-D449ED91D73D}" destId="{D68C3345-BB77-7348-861E-034945710AC9}" srcOrd="3" destOrd="0" presId="urn:microsoft.com/office/officeart/2005/8/layout/hProcess11"/>
    <dgm:cxn modelId="{2815E752-1B22-CB4D-9041-E4289AF4495E}" type="presParOf" srcId="{2747F643-D15C-C149-9B21-D449ED91D73D}" destId="{269B662C-0F0F-6C47-B55B-BF51475B48FB}" srcOrd="4" destOrd="0" presId="urn:microsoft.com/office/officeart/2005/8/layout/hProcess11"/>
    <dgm:cxn modelId="{EBC8A89C-71D2-2740-B617-7C24251B5EE9}" type="presParOf" srcId="{269B662C-0F0F-6C47-B55B-BF51475B48FB}" destId="{F5220221-26F8-AD4A-B144-E483DEA8850A}" srcOrd="0" destOrd="0" presId="urn:microsoft.com/office/officeart/2005/8/layout/hProcess11"/>
    <dgm:cxn modelId="{26F8F183-8B2E-5449-9C21-1A91A367F026}" type="presParOf" srcId="{269B662C-0F0F-6C47-B55B-BF51475B48FB}" destId="{817F67AD-A014-9C4F-AFB5-C238629D75B9}" srcOrd="1" destOrd="0" presId="urn:microsoft.com/office/officeart/2005/8/layout/hProcess11"/>
    <dgm:cxn modelId="{1D0E5206-9AC2-904A-84BB-52914F9539F5}" type="presParOf" srcId="{269B662C-0F0F-6C47-B55B-BF51475B48FB}" destId="{7165429B-1D65-F24D-A32B-0BF38916368D}" srcOrd="2" destOrd="0" presId="urn:microsoft.com/office/officeart/2005/8/layout/hProcess11"/>
    <dgm:cxn modelId="{FE5DBFFD-4C3C-604B-943F-E079158F032C}" type="presParOf" srcId="{2747F643-D15C-C149-9B21-D449ED91D73D}" destId="{EA2363A2-A0C4-B14E-8BA5-AC0A344680DF}" srcOrd="5" destOrd="0" presId="urn:microsoft.com/office/officeart/2005/8/layout/hProcess11"/>
    <dgm:cxn modelId="{A632B46F-998D-6E4B-906F-5F524D2BCF08}" type="presParOf" srcId="{2747F643-D15C-C149-9B21-D449ED91D73D}" destId="{3AA2F0D3-6B1E-9740-8931-A18DDDD597CA}" srcOrd="6" destOrd="0" presId="urn:microsoft.com/office/officeart/2005/8/layout/hProcess11"/>
    <dgm:cxn modelId="{5E88F906-DBC7-8041-BFC4-BEBFB8D20342}" type="presParOf" srcId="{3AA2F0D3-6B1E-9740-8931-A18DDDD597CA}" destId="{800330CB-106A-7C4A-ABDD-A38249491CCD}" srcOrd="0" destOrd="0" presId="urn:microsoft.com/office/officeart/2005/8/layout/hProcess11"/>
    <dgm:cxn modelId="{433D4189-57AF-C546-89CC-9D80286B75F6}" type="presParOf" srcId="{3AA2F0D3-6B1E-9740-8931-A18DDDD597CA}" destId="{CC4BEC4C-84D5-0340-BD8E-06E3028F2AF3}" srcOrd="1" destOrd="0" presId="urn:microsoft.com/office/officeart/2005/8/layout/hProcess11"/>
    <dgm:cxn modelId="{65A27B07-E9AB-2F4B-A2FA-1D79892F0649}" type="presParOf" srcId="{3AA2F0D3-6B1E-9740-8931-A18DDDD597CA}" destId="{E1DF90FB-C74E-DC44-830B-CEAAB0F2E7CA}" srcOrd="2" destOrd="0" presId="urn:microsoft.com/office/officeart/2005/8/layout/hProcess11"/>
    <dgm:cxn modelId="{00AB8BF4-5483-7D4D-9A50-80869B4F0804}" type="presParOf" srcId="{2747F643-D15C-C149-9B21-D449ED91D73D}" destId="{FC196467-762F-BF48-9953-FCEBFDA627A1}" srcOrd="7" destOrd="0" presId="urn:microsoft.com/office/officeart/2005/8/layout/hProcess11"/>
    <dgm:cxn modelId="{E34A2E21-F691-AF40-B6F8-A4BFC442B821}" type="presParOf" srcId="{2747F643-D15C-C149-9B21-D449ED91D73D}" destId="{B2D6FDC9-8A09-0F4A-8C7F-9208075D8ED6}" srcOrd="8" destOrd="0" presId="urn:microsoft.com/office/officeart/2005/8/layout/hProcess11"/>
    <dgm:cxn modelId="{65E1F1C8-9BDD-4547-B583-4325AF08C592}" type="presParOf" srcId="{B2D6FDC9-8A09-0F4A-8C7F-9208075D8ED6}" destId="{7B586BEA-001B-1741-96BB-9DFC6FB660A6}" srcOrd="0" destOrd="0" presId="urn:microsoft.com/office/officeart/2005/8/layout/hProcess11"/>
    <dgm:cxn modelId="{D65FAF3C-A921-854F-802A-AA8B536C11EA}" type="presParOf" srcId="{B2D6FDC9-8A09-0F4A-8C7F-9208075D8ED6}" destId="{789CC673-9548-544B-AD99-3A70B951D465}" srcOrd="1" destOrd="0" presId="urn:microsoft.com/office/officeart/2005/8/layout/hProcess11"/>
    <dgm:cxn modelId="{30F114B0-EF26-3040-A2CE-348683719B72}" type="presParOf" srcId="{B2D6FDC9-8A09-0F4A-8C7F-9208075D8ED6}" destId="{AECACF0B-D96B-0140-9B43-C65AC7498D47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A27E82-D187-864A-AC46-4CA3A27C6F11}" type="doc">
      <dgm:prSet loTypeId="urn:microsoft.com/office/officeart/2005/8/layout/hProcess11" loCatId="" qsTypeId="urn:microsoft.com/office/officeart/2005/8/quickstyle/simple1" qsCatId="simple" csTypeId="urn:microsoft.com/office/officeart/2005/8/colors/accent1_2" csCatId="accent1" phldr="1"/>
      <dgm:spPr/>
    </dgm:pt>
    <dgm:pt modelId="{005226BD-57D9-CE40-9630-02411E4894E9}">
      <dgm:prSet phldrT="[Text]"/>
      <dgm:spPr/>
      <dgm:t>
        <a:bodyPr/>
        <a:lstStyle/>
        <a:p>
          <a:r>
            <a:rPr lang="en-US" dirty="0">
              <a:latin typeface="Alexandria"/>
              <a:ea typeface="Alexandria"/>
              <a:cs typeface="Alexandria"/>
              <a:sym typeface="Alexandria"/>
            </a:rPr>
            <a:t>1. Create a chart</a:t>
          </a:r>
          <a:endParaRPr lang="en-US" dirty="0"/>
        </a:p>
      </dgm:t>
    </dgm:pt>
    <dgm:pt modelId="{44453F9A-BBC9-2C48-A55D-89D9F937F597}" type="parTrans" cxnId="{A3D6D239-149B-D34D-B984-013E7043BB62}">
      <dgm:prSet/>
      <dgm:spPr/>
      <dgm:t>
        <a:bodyPr/>
        <a:lstStyle/>
        <a:p>
          <a:endParaRPr lang="en-US"/>
        </a:p>
      </dgm:t>
    </dgm:pt>
    <dgm:pt modelId="{46D26E5F-4492-3C4B-B993-D87AA88C4EBC}" type="sibTrans" cxnId="{A3D6D239-149B-D34D-B984-013E7043BB62}">
      <dgm:prSet/>
      <dgm:spPr/>
      <dgm:t>
        <a:bodyPr/>
        <a:lstStyle/>
        <a:p>
          <a:endParaRPr lang="en-US"/>
        </a:p>
      </dgm:t>
    </dgm:pt>
    <dgm:pt modelId="{F1387C58-BA52-D841-977C-7801ECBA31DC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2. Add multiple fields to the axis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F9775128-79C5-7445-A5FD-7C300DCCCDB4}" type="parTrans" cxnId="{252E9D18-71EF-EC46-AAF9-8896C2146E4F}">
      <dgm:prSet/>
      <dgm:spPr/>
      <dgm:t>
        <a:bodyPr/>
        <a:lstStyle/>
        <a:p>
          <a:endParaRPr lang="en-US"/>
        </a:p>
      </dgm:t>
    </dgm:pt>
    <dgm:pt modelId="{F2B1CDE1-D205-4948-B0F2-FBDF9549D63A}" type="sibTrans" cxnId="{252E9D18-71EF-EC46-AAF9-8896C2146E4F}">
      <dgm:prSet/>
      <dgm:spPr/>
      <dgm:t>
        <a:bodyPr/>
        <a:lstStyle/>
        <a:p>
          <a:endParaRPr lang="en-US"/>
        </a:p>
      </dgm:t>
    </dgm:pt>
    <dgm:pt modelId="{6FCB4512-A01E-5048-806A-4F51A238B3DD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3. Place Year, Quarter, Month in order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69118030-9A20-8444-A5E4-5D07CC08F243}" type="parTrans" cxnId="{06514645-F1D5-574E-B748-D85B64C8CA63}">
      <dgm:prSet/>
      <dgm:spPr/>
      <dgm:t>
        <a:bodyPr/>
        <a:lstStyle/>
        <a:p>
          <a:endParaRPr lang="en-US"/>
        </a:p>
      </dgm:t>
    </dgm:pt>
    <dgm:pt modelId="{08BEC720-7CA9-9445-8EB4-688432C0D7A1}" type="sibTrans" cxnId="{06514645-F1D5-574E-B748-D85B64C8CA63}">
      <dgm:prSet/>
      <dgm:spPr/>
      <dgm:t>
        <a:bodyPr/>
        <a:lstStyle/>
        <a:p>
          <a:endParaRPr lang="en-US"/>
        </a:p>
      </dgm:t>
    </dgm:pt>
    <dgm:pt modelId="{A9C04B9D-8667-C546-94B3-642F4EE21C08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4. Turn on drill mode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04F7E1CE-E4C2-7242-A0B7-21E4DDC81187}" type="parTrans" cxnId="{EF56E61E-0ED7-C34D-B88D-4CD017DB3C42}">
      <dgm:prSet/>
      <dgm:spPr/>
      <dgm:t>
        <a:bodyPr/>
        <a:lstStyle/>
        <a:p>
          <a:endParaRPr lang="en-US"/>
        </a:p>
      </dgm:t>
    </dgm:pt>
    <dgm:pt modelId="{C8D06187-C441-C947-9B86-E5AA292B77F6}" type="sibTrans" cxnId="{EF56E61E-0ED7-C34D-B88D-4CD017DB3C42}">
      <dgm:prSet/>
      <dgm:spPr/>
      <dgm:t>
        <a:bodyPr/>
        <a:lstStyle/>
        <a:p>
          <a:endParaRPr lang="en-US"/>
        </a:p>
      </dgm:t>
    </dgm:pt>
    <dgm:pt modelId="{916BE2EE-A306-C045-A433-76BDEC259B02}">
      <dgm:prSet/>
      <dgm:spPr/>
      <dgm:t>
        <a:bodyPr/>
        <a:lstStyle/>
        <a:p>
          <a:r>
            <a:rPr lang="en-US" dirty="0">
              <a:latin typeface="Alexandria"/>
              <a:ea typeface="Alexandria"/>
              <a:cs typeface="Alexandria"/>
              <a:sym typeface="Alexandria"/>
            </a:rPr>
            <a:t>5. Click a data point to drill down</a:t>
          </a:r>
        </a:p>
      </dgm:t>
    </dgm:pt>
    <dgm:pt modelId="{CD51C3BC-353A-5B4A-BDB7-ED07684BE3E4}" type="parTrans" cxnId="{B6C820EF-3A68-0548-AF71-FEFB73DFF560}">
      <dgm:prSet/>
      <dgm:spPr/>
      <dgm:t>
        <a:bodyPr/>
        <a:lstStyle/>
        <a:p>
          <a:endParaRPr lang="en-US"/>
        </a:p>
      </dgm:t>
    </dgm:pt>
    <dgm:pt modelId="{0BBD4AB5-7A32-8C4C-85C9-1058157CA967}" type="sibTrans" cxnId="{B6C820EF-3A68-0548-AF71-FEFB73DFF560}">
      <dgm:prSet/>
      <dgm:spPr/>
      <dgm:t>
        <a:bodyPr/>
        <a:lstStyle/>
        <a:p>
          <a:endParaRPr lang="en-US"/>
        </a:p>
      </dgm:t>
    </dgm:pt>
    <dgm:pt modelId="{442D4CBA-DD3D-1647-A49B-DA91195BEEA6}" type="pres">
      <dgm:prSet presAssocID="{14A27E82-D187-864A-AC46-4CA3A27C6F11}" presName="Name0" presStyleCnt="0">
        <dgm:presLayoutVars>
          <dgm:dir/>
          <dgm:resizeHandles val="exact"/>
        </dgm:presLayoutVars>
      </dgm:prSet>
      <dgm:spPr/>
    </dgm:pt>
    <dgm:pt modelId="{83ED625F-2325-B642-B583-B110EC739FE8}" type="pres">
      <dgm:prSet presAssocID="{14A27E82-D187-864A-AC46-4CA3A27C6F11}" presName="arrow" presStyleLbl="bgShp" presStyleIdx="0" presStyleCnt="1"/>
      <dgm:spPr/>
    </dgm:pt>
    <dgm:pt modelId="{D3074E78-7018-9541-BE24-46D147FE7FCC}" type="pres">
      <dgm:prSet presAssocID="{14A27E82-D187-864A-AC46-4CA3A27C6F11}" presName="points" presStyleCnt="0"/>
      <dgm:spPr/>
    </dgm:pt>
    <dgm:pt modelId="{1691A888-8631-C443-9C12-4286B61DD7E5}" type="pres">
      <dgm:prSet presAssocID="{005226BD-57D9-CE40-9630-02411E4894E9}" presName="compositeA" presStyleCnt="0"/>
      <dgm:spPr/>
    </dgm:pt>
    <dgm:pt modelId="{D9252C9D-0955-6247-AB2A-46C1DD07FB5D}" type="pres">
      <dgm:prSet presAssocID="{005226BD-57D9-CE40-9630-02411E4894E9}" presName="textA" presStyleLbl="revTx" presStyleIdx="0" presStyleCnt="5">
        <dgm:presLayoutVars>
          <dgm:bulletEnabled val="1"/>
        </dgm:presLayoutVars>
      </dgm:prSet>
      <dgm:spPr/>
    </dgm:pt>
    <dgm:pt modelId="{0230CCBE-C63B-F44E-9CF0-C49AA0D7C923}" type="pres">
      <dgm:prSet presAssocID="{005226BD-57D9-CE40-9630-02411E4894E9}" presName="circleA" presStyleLbl="node1" presStyleIdx="0" presStyleCnt="5"/>
      <dgm:spPr/>
    </dgm:pt>
    <dgm:pt modelId="{AD28170B-D143-0D48-A3AA-84742F84FAC5}" type="pres">
      <dgm:prSet presAssocID="{005226BD-57D9-CE40-9630-02411E4894E9}" presName="spaceA" presStyleCnt="0"/>
      <dgm:spPr/>
    </dgm:pt>
    <dgm:pt modelId="{52196B9B-96EC-7F4C-A37B-9DFF1A7602BE}" type="pres">
      <dgm:prSet presAssocID="{46D26E5F-4492-3C4B-B993-D87AA88C4EBC}" presName="space" presStyleCnt="0"/>
      <dgm:spPr/>
    </dgm:pt>
    <dgm:pt modelId="{FCC141BE-F134-7D44-BE89-4F8C5E14BEF2}" type="pres">
      <dgm:prSet presAssocID="{F1387C58-BA52-D841-977C-7801ECBA31DC}" presName="compositeB" presStyleCnt="0"/>
      <dgm:spPr/>
    </dgm:pt>
    <dgm:pt modelId="{7AC32768-1638-5E41-B6F5-C5A97E92D4A3}" type="pres">
      <dgm:prSet presAssocID="{F1387C58-BA52-D841-977C-7801ECBA31DC}" presName="textB" presStyleLbl="revTx" presStyleIdx="1" presStyleCnt="5">
        <dgm:presLayoutVars>
          <dgm:bulletEnabled val="1"/>
        </dgm:presLayoutVars>
      </dgm:prSet>
      <dgm:spPr/>
    </dgm:pt>
    <dgm:pt modelId="{D317B995-FA0A-D347-8F74-39C3682F916C}" type="pres">
      <dgm:prSet presAssocID="{F1387C58-BA52-D841-977C-7801ECBA31DC}" presName="circleB" presStyleLbl="node1" presStyleIdx="1" presStyleCnt="5"/>
      <dgm:spPr/>
    </dgm:pt>
    <dgm:pt modelId="{67193F85-0D30-7B40-A6BC-D42EB9144475}" type="pres">
      <dgm:prSet presAssocID="{F1387C58-BA52-D841-977C-7801ECBA31DC}" presName="spaceB" presStyleCnt="0"/>
      <dgm:spPr/>
    </dgm:pt>
    <dgm:pt modelId="{0516762A-ADD6-F543-9BF3-6E190CAFFDC0}" type="pres">
      <dgm:prSet presAssocID="{F2B1CDE1-D205-4948-B0F2-FBDF9549D63A}" presName="space" presStyleCnt="0"/>
      <dgm:spPr/>
    </dgm:pt>
    <dgm:pt modelId="{ECFAC2C1-DA48-FB4C-AE61-45AC20593951}" type="pres">
      <dgm:prSet presAssocID="{6FCB4512-A01E-5048-806A-4F51A238B3DD}" presName="compositeA" presStyleCnt="0"/>
      <dgm:spPr/>
    </dgm:pt>
    <dgm:pt modelId="{8DB2CFBE-0FC4-0344-B967-01F340530E8E}" type="pres">
      <dgm:prSet presAssocID="{6FCB4512-A01E-5048-806A-4F51A238B3DD}" presName="textA" presStyleLbl="revTx" presStyleIdx="2" presStyleCnt="5">
        <dgm:presLayoutVars>
          <dgm:bulletEnabled val="1"/>
        </dgm:presLayoutVars>
      </dgm:prSet>
      <dgm:spPr/>
    </dgm:pt>
    <dgm:pt modelId="{39717C3F-CD3C-BA4E-AD5A-1D63FFCF7CDB}" type="pres">
      <dgm:prSet presAssocID="{6FCB4512-A01E-5048-806A-4F51A238B3DD}" presName="circleA" presStyleLbl="node1" presStyleIdx="2" presStyleCnt="5"/>
      <dgm:spPr/>
    </dgm:pt>
    <dgm:pt modelId="{5D90A039-B959-4C4F-9F5F-3439C764D2E9}" type="pres">
      <dgm:prSet presAssocID="{6FCB4512-A01E-5048-806A-4F51A238B3DD}" presName="spaceA" presStyleCnt="0"/>
      <dgm:spPr/>
    </dgm:pt>
    <dgm:pt modelId="{0F7D270A-4C2A-F042-AC76-7503D76F5CEA}" type="pres">
      <dgm:prSet presAssocID="{08BEC720-7CA9-9445-8EB4-688432C0D7A1}" presName="space" presStyleCnt="0"/>
      <dgm:spPr/>
    </dgm:pt>
    <dgm:pt modelId="{02845EBC-732B-EF43-B7FD-A1338B361815}" type="pres">
      <dgm:prSet presAssocID="{A9C04B9D-8667-C546-94B3-642F4EE21C08}" presName="compositeB" presStyleCnt="0"/>
      <dgm:spPr/>
    </dgm:pt>
    <dgm:pt modelId="{26C8642C-54BF-8E41-AF00-F03524CC34B5}" type="pres">
      <dgm:prSet presAssocID="{A9C04B9D-8667-C546-94B3-642F4EE21C08}" presName="textB" presStyleLbl="revTx" presStyleIdx="3" presStyleCnt="5">
        <dgm:presLayoutVars>
          <dgm:bulletEnabled val="1"/>
        </dgm:presLayoutVars>
      </dgm:prSet>
      <dgm:spPr/>
    </dgm:pt>
    <dgm:pt modelId="{5744AE55-7CA4-1E4E-8926-80127195AE53}" type="pres">
      <dgm:prSet presAssocID="{A9C04B9D-8667-C546-94B3-642F4EE21C08}" presName="circleB" presStyleLbl="node1" presStyleIdx="3" presStyleCnt="5"/>
      <dgm:spPr/>
    </dgm:pt>
    <dgm:pt modelId="{4CA8F41C-B1DC-6B46-B001-120D3AE68856}" type="pres">
      <dgm:prSet presAssocID="{A9C04B9D-8667-C546-94B3-642F4EE21C08}" presName="spaceB" presStyleCnt="0"/>
      <dgm:spPr/>
    </dgm:pt>
    <dgm:pt modelId="{FABE7FC8-64DD-2E40-B7AC-51BC3A911F0A}" type="pres">
      <dgm:prSet presAssocID="{C8D06187-C441-C947-9B86-E5AA292B77F6}" presName="space" presStyleCnt="0"/>
      <dgm:spPr/>
    </dgm:pt>
    <dgm:pt modelId="{D65169FD-6A89-7643-902B-8088E5712923}" type="pres">
      <dgm:prSet presAssocID="{916BE2EE-A306-C045-A433-76BDEC259B02}" presName="compositeA" presStyleCnt="0"/>
      <dgm:spPr/>
    </dgm:pt>
    <dgm:pt modelId="{17DABF9C-5CAF-8D4E-A038-D9249B6310E6}" type="pres">
      <dgm:prSet presAssocID="{916BE2EE-A306-C045-A433-76BDEC259B02}" presName="textA" presStyleLbl="revTx" presStyleIdx="4" presStyleCnt="5">
        <dgm:presLayoutVars>
          <dgm:bulletEnabled val="1"/>
        </dgm:presLayoutVars>
      </dgm:prSet>
      <dgm:spPr/>
    </dgm:pt>
    <dgm:pt modelId="{34949E2E-3DDC-CF47-9123-C87C9AB49A4D}" type="pres">
      <dgm:prSet presAssocID="{916BE2EE-A306-C045-A433-76BDEC259B02}" presName="circleA" presStyleLbl="node1" presStyleIdx="4" presStyleCnt="5"/>
      <dgm:spPr/>
    </dgm:pt>
    <dgm:pt modelId="{06F9F1AF-B621-AF47-A4F3-282E4BD33CEA}" type="pres">
      <dgm:prSet presAssocID="{916BE2EE-A306-C045-A433-76BDEC259B02}" presName="spaceA" presStyleCnt="0"/>
      <dgm:spPr/>
    </dgm:pt>
  </dgm:ptLst>
  <dgm:cxnLst>
    <dgm:cxn modelId="{252E9D18-71EF-EC46-AAF9-8896C2146E4F}" srcId="{14A27E82-D187-864A-AC46-4CA3A27C6F11}" destId="{F1387C58-BA52-D841-977C-7801ECBA31DC}" srcOrd="1" destOrd="0" parTransId="{F9775128-79C5-7445-A5FD-7C300DCCCDB4}" sibTransId="{F2B1CDE1-D205-4948-B0F2-FBDF9549D63A}"/>
    <dgm:cxn modelId="{EF56E61E-0ED7-C34D-B88D-4CD017DB3C42}" srcId="{14A27E82-D187-864A-AC46-4CA3A27C6F11}" destId="{A9C04B9D-8667-C546-94B3-642F4EE21C08}" srcOrd="3" destOrd="0" parTransId="{04F7E1CE-E4C2-7242-A0B7-21E4DDC81187}" sibTransId="{C8D06187-C441-C947-9B86-E5AA292B77F6}"/>
    <dgm:cxn modelId="{36A0BF2F-E9C2-C94B-AD99-659F1B16FC9B}" type="presOf" srcId="{F1387C58-BA52-D841-977C-7801ECBA31DC}" destId="{7AC32768-1638-5E41-B6F5-C5A97E92D4A3}" srcOrd="0" destOrd="0" presId="urn:microsoft.com/office/officeart/2005/8/layout/hProcess11"/>
    <dgm:cxn modelId="{A3D6D239-149B-D34D-B984-013E7043BB62}" srcId="{14A27E82-D187-864A-AC46-4CA3A27C6F11}" destId="{005226BD-57D9-CE40-9630-02411E4894E9}" srcOrd="0" destOrd="0" parTransId="{44453F9A-BBC9-2C48-A55D-89D9F937F597}" sibTransId="{46D26E5F-4492-3C4B-B993-D87AA88C4EBC}"/>
    <dgm:cxn modelId="{06514645-F1D5-574E-B748-D85B64C8CA63}" srcId="{14A27E82-D187-864A-AC46-4CA3A27C6F11}" destId="{6FCB4512-A01E-5048-806A-4F51A238B3DD}" srcOrd="2" destOrd="0" parTransId="{69118030-9A20-8444-A5E4-5D07CC08F243}" sibTransId="{08BEC720-7CA9-9445-8EB4-688432C0D7A1}"/>
    <dgm:cxn modelId="{81868F4A-CD35-544F-A5C8-38788D1FDAC3}" type="presOf" srcId="{6FCB4512-A01E-5048-806A-4F51A238B3DD}" destId="{8DB2CFBE-0FC4-0344-B967-01F340530E8E}" srcOrd="0" destOrd="0" presId="urn:microsoft.com/office/officeart/2005/8/layout/hProcess11"/>
    <dgm:cxn modelId="{EF524F72-00C9-254A-B330-62F62C004378}" type="presOf" srcId="{916BE2EE-A306-C045-A433-76BDEC259B02}" destId="{17DABF9C-5CAF-8D4E-A038-D9249B6310E6}" srcOrd="0" destOrd="0" presId="urn:microsoft.com/office/officeart/2005/8/layout/hProcess11"/>
    <dgm:cxn modelId="{CE6AFBC3-3090-3D4F-9405-7D717A8848D0}" type="presOf" srcId="{A9C04B9D-8667-C546-94B3-642F4EE21C08}" destId="{26C8642C-54BF-8E41-AF00-F03524CC34B5}" srcOrd="0" destOrd="0" presId="urn:microsoft.com/office/officeart/2005/8/layout/hProcess11"/>
    <dgm:cxn modelId="{3DD9A0D4-2D3A-C946-973C-9A740D57B406}" type="presOf" srcId="{005226BD-57D9-CE40-9630-02411E4894E9}" destId="{D9252C9D-0955-6247-AB2A-46C1DD07FB5D}" srcOrd="0" destOrd="0" presId="urn:microsoft.com/office/officeart/2005/8/layout/hProcess11"/>
    <dgm:cxn modelId="{B6C820EF-3A68-0548-AF71-FEFB73DFF560}" srcId="{14A27E82-D187-864A-AC46-4CA3A27C6F11}" destId="{916BE2EE-A306-C045-A433-76BDEC259B02}" srcOrd="4" destOrd="0" parTransId="{CD51C3BC-353A-5B4A-BDB7-ED07684BE3E4}" sibTransId="{0BBD4AB5-7A32-8C4C-85C9-1058157CA967}"/>
    <dgm:cxn modelId="{E60B71F6-DA4B-1040-B8F3-DBB50AA0E6AB}" type="presOf" srcId="{14A27E82-D187-864A-AC46-4CA3A27C6F11}" destId="{442D4CBA-DD3D-1647-A49B-DA91195BEEA6}" srcOrd="0" destOrd="0" presId="urn:microsoft.com/office/officeart/2005/8/layout/hProcess11"/>
    <dgm:cxn modelId="{62648E4A-01EA-7A47-BD6D-7F02F42785A2}" type="presParOf" srcId="{442D4CBA-DD3D-1647-A49B-DA91195BEEA6}" destId="{83ED625F-2325-B642-B583-B110EC739FE8}" srcOrd="0" destOrd="0" presId="urn:microsoft.com/office/officeart/2005/8/layout/hProcess11"/>
    <dgm:cxn modelId="{2E71B421-F586-7440-BB0C-27CEDDE4B624}" type="presParOf" srcId="{442D4CBA-DD3D-1647-A49B-DA91195BEEA6}" destId="{D3074E78-7018-9541-BE24-46D147FE7FCC}" srcOrd="1" destOrd="0" presId="urn:microsoft.com/office/officeart/2005/8/layout/hProcess11"/>
    <dgm:cxn modelId="{CCDAF427-88A9-544D-9D0F-2674D39D93BB}" type="presParOf" srcId="{D3074E78-7018-9541-BE24-46D147FE7FCC}" destId="{1691A888-8631-C443-9C12-4286B61DD7E5}" srcOrd="0" destOrd="0" presId="urn:microsoft.com/office/officeart/2005/8/layout/hProcess11"/>
    <dgm:cxn modelId="{4DD70095-31CC-F146-BA19-6A1F2E726ED4}" type="presParOf" srcId="{1691A888-8631-C443-9C12-4286B61DD7E5}" destId="{D9252C9D-0955-6247-AB2A-46C1DD07FB5D}" srcOrd="0" destOrd="0" presId="urn:microsoft.com/office/officeart/2005/8/layout/hProcess11"/>
    <dgm:cxn modelId="{687C741C-68B2-F749-B816-BA108B4E3138}" type="presParOf" srcId="{1691A888-8631-C443-9C12-4286B61DD7E5}" destId="{0230CCBE-C63B-F44E-9CF0-C49AA0D7C923}" srcOrd="1" destOrd="0" presId="urn:microsoft.com/office/officeart/2005/8/layout/hProcess11"/>
    <dgm:cxn modelId="{AA3C9C1F-FCAB-C241-978A-435C78D4A1D2}" type="presParOf" srcId="{1691A888-8631-C443-9C12-4286B61DD7E5}" destId="{AD28170B-D143-0D48-A3AA-84742F84FAC5}" srcOrd="2" destOrd="0" presId="urn:microsoft.com/office/officeart/2005/8/layout/hProcess11"/>
    <dgm:cxn modelId="{23AB11E0-CFEB-9B49-AE9A-FD2F793DF3E2}" type="presParOf" srcId="{D3074E78-7018-9541-BE24-46D147FE7FCC}" destId="{52196B9B-96EC-7F4C-A37B-9DFF1A7602BE}" srcOrd="1" destOrd="0" presId="urn:microsoft.com/office/officeart/2005/8/layout/hProcess11"/>
    <dgm:cxn modelId="{4E4E6E98-3142-7848-B64E-A096D1530EBE}" type="presParOf" srcId="{D3074E78-7018-9541-BE24-46D147FE7FCC}" destId="{FCC141BE-F134-7D44-BE89-4F8C5E14BEF2}" srcOrd="2" destOrd="0" presId="urn:microsoft.com/office/officeart/2005/8/layout/hProcess11"/>
    <dgm:cxn modelId="{5005BAE0-6284-3F42-A2AF-79076B47F5C9}" type="presParOf" srcId="{FCC141BE-F134-7D44-BE89-4F8C5E14BEF2}" destId="{7AC32768-1638-5E41-B6F5-C5A97E92D4A3}" srcOrd="0" destOrd="0" presId="urn:microsoft.com/office/officeart/2005/8/layout/hProcess11"/>
    <dgm:cxn modelId="{162BF374-6A63-A94B-BE48-44A8694DF854}" type="presParOf" srcId="{FCC141BE-F134-7D44-BE89-4F8C5E14BEF2}" destId="{D317B995-FA0A-D347-8F74-39C3682F916C}" srcOrd="1" destOrd="0" presId="urn:microsoft.com/office/officeart/2005/8/layout/hProcess11"/>
    <dgm:cxn modelId="{F14909F6-C0A2-FF49-959A-D0F88C7FABB7}" type="presParOf" srcId="{FCC141BE-F134-7D44-BE89-4F8C5E14BEF2}" destId="{67193F85-0D30-7B40-A6BC-D42EB9144475}" srcOrd="2" destOrd="0" presId="urn:microsoft.com/office/officeart/2005/8/layout/hProcess11"/>
    <dgm:cxn modelId="{EAB7A842-B512-C141-9CCE-F3F5197D2909}" type="presParOf" srcId="{D3074E78-7018-9541-BE24-46D147FE7FCC}" destId="{0516762A-ADD6-F543-9BF3-6E190CAFFDC0}" srcOrd="3" destOrd="0" presId="urn:microsoft.com/office/officeart/2005/8/layout/hProcess11"/>
    <dgm:cxn modelId="{AD331401-5C43-E04E-85A8-A6DC3E935C4F}" type="presParOf" srcId="{D3074E78-7018-9541-BE24-46D147FE7FCC}" destId="{ECFAC2C1-DA48-FB4C-AE61-45AC20593951}" srcOrd="4" destOrd="0" presId="urn:microsoft.com/office/officeart/2005/8/layout/hProcess11"/>
    <dgm:cxn modelId="{502CAEC3-61A8-914E-AB83-A222A5B354A8}" type="presParOf" srcId="{ECFAC2C1-DA48-FB4C-AE61-45AC20593951}" destId="{8DB2CFBE-0FC4-0344-B967-01F340530E8E}" srcOrd="0" destOrd="0" presId="urn:microsoft.com/office/officeart/2005/8/layout/hProcess11"/>
    <dgm:cxn modelId="{2026ECA4-F95E-C747-BF71-4507BF624406}" type="presParOf" srcId="{ECFAC2C1-DA48-FB4C-AE61-45AC20593951}" destId="{39717C3F-CD3C-BA4E-AD5A-1D63FFCF7CDB}" srcOrd="1" destOrd="0" presId="urn:microsoft.com/office/officeart/2005/8/layout/hProcess11"/>
    <dgm:cxn modelId="{6E250BE1-43E3-A241-B45C-959BE263F330}" type="presParOf" srcId="{ECFAC2C1-DA48-FB4C-AE61-45AC20593951}" destId="{5D90A039-B959-4C4F-9F5F-3439C764D2E9}" srcOrd="2" destOrd="0" presId="urn:microsoft.com/office/officeart/2005/8/layout/hProcess11"/>
    <dgm:cxn modelId="{8CD7313A-1FEF-BF40-B5EA-A06548A2869F}" type="presParOf" srcId="{D3074E78-7018-9541-BE24-46D147FE7FCC}" destId="{0F7D270A-4C2A-F042-AC76-7503D76F5CEA}" srcOrd="5" destOrd="0" presId="urn:microsoft.com/office/officeart/2005/8/layout/hProcess11"/>
    <dgm:cxn modelId="{3F526C68-5449-E844-B16B-C25000CB018C}" type="presParOf" srcId="{D3074E78-7018-9541-BE24-46D147FE7FCC}" destId="{02845EBC-732B-EF43-B7FD-A1338B361815}" srcOrd="6" destOrd="0" presId="urn:microsoft.com/office/officeart/2005/8/layout/hProcess11"/>
    <dgm:cxn modelId="{3F50FCA1-141E-0744-B06B-35E68D55F952}" type="presParOf" srcId="{02845EBC-732B-EF43-B7FD-A1338B361815}" destId="{26C8642C-54BF-8E41-AF00-F03524CC34B5}" srcOrd="0" destOrd="0" presId="urn:microsoft.com/office/officeart/2005/8/layout/hProcess11"/>
    <dgm:cxn modelId="{416D4690-4EF9-694A-87A2-C2EBA4387114}" type="presParOf" srcId="{02845EBC-732B-EF43-B7FD-A1338B361815}" destId="{5744AE55-7CA4-1E4E-8926-80127195AE53}" srcOrd="1" destOrd="0" presId="urn:microsoft.com/office/officeart/2005/8/layout/hProcess11"/>
    <dgm:cxn modelId="{74BA607F-B7EB-0C4C-B1AE-25DFDEBF043C}" type="presParOf" srcId="{02845EBC-732B-EF43-B7FD-A1338B361815}" destId="{4CA8F41C-B1DC-6B46-B001-120D3AE68856}" srcOrd="2" destOrd="0" presId="urn:microsoft.com/office/officeart/2005/8/layout/hProcess11"/>
    <dgm:cxn modelId="{16C2DFBA-1573-8447-83F4-C4D4349D1697}" type="presParOf" srcId="{D3074E78-7018-9541-BE24-46D147FE7FCC}" destId="{FABE7FC8-64DD-2E40-B7AC-51BC3A911F0A}" srcOrd="7" destOrd="0" presId="urn:microsoft.com/office/officeart/2005/8/layout/hProcess11"/>
    <dgm:cxn modelId="{D07313EA-5360-D445-9C1E-B4DDFDBEF8E9}" type="presParOf" srcId="{D3074E78-7018-9541-BE24-46D147FE7FCC}" destId="{D65169FD-6A89-7643-902B-8088E5712923}" srcOrd="8" destOrd="0" presId="urn:microsoft.com/office/officeart/2005/8/layout/hProcess11"/>
    <dgm:cxn modelId="{9FA22F6C-BCD1-2349-A8E6-C5BB912F9E1D}" type="presParOf" srcId="{D65169FD-6A89-7643-902B-8088E5712923}" destId="{17DABF9C-5CAF-8D4E-A038-D9249B6310E6}" srcOrd="0" destOrd="0" presId="urn:microsoft.com/office/officeart/2005/8/layout/hProcess11"/>
    <dgm:cxn modelId="{4728760A-2E2F-794A-910B-FFF45648ACC0}" type="presParOf" srcId="{D65169FD-6A89-7643-902B-8088E5712923}" destId="{34949E2E-3DDC-CF47-9123-C87C9AB49A4D}" srcOrd="1" destOrd="0" presId="urn:microsoft.com/office/officeart/2005/8/layout/hProcess11"/>
    <dgm:cxn modelId="{088D842D-FAA1-9145-A6DE-E9DD07E96421}" type="presParOf" srcId="{D65169FD-6A89-7643-902B-8088E5712923}" destId="{06F9F1AF-B621-AF47-A4F3-282E4BD33CEA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962A32-BB40-6647-9494-4BC21B943976}" type="doc">
      <dgm:prSet loTypeId="urn:microsoft.com/office/officeart/2005/8/layout/hProcess11" loCatId="" qsTypeId="urn:microsoft.com/office/officeart/2005/8/quickstyle/simple1" qsCatId="simple" csTypeId="urn:microsoft.com/office/officeart/2005/8/colors/accent1_2" csCatId="accent1" phldr="1"/>
      <dgm:spPr/>
    </dgm:pt>
    <dgm:pt modelId="{92B8756F-0163-2F49-BFF0-7898B65D2F2A}">
      <dgm:prSet phldrT="[Text]"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1. Create a new report page</a:t>
          </a:r>
          <a:endParaRPr lang="en-US" dirty="0"/>
        </a:p>
      </dgm:t>
    </dgm:pt>
    <dgm:pt modelId="{288AA8B7-124E-5941-AED1-9789E80AAD20}" type="parTrans" cxnId="{C4C787B7-4CFB-2B4D-9B13-A785F8BFA17C}">
      <dgm:prSet/>
      <dgm:spPr/>
      <dgm:t>
        <a:bodyPr/>
        <a:lstStyle/>
        <a:p>
          <a:endParaRPr lang="en-US"/>
        </a:p>
      </dgm:t>
    </dgm:pt>
    <dgm:pt modelId="{CE15834E-0B64-E74E-82A3-44D20B7AC6C4}" type="sibTrans" cxnId="{C4C787B7-4CFB-2B4D-9B13-A785F8BFA17C}">
      <dgm:prSet/>
      <dgm:spPr/>
      <dgm:t>
        <a:bodyPr/>
        <a:lstStyle/>
        <a:p>
          <a:endParaRPr lang="en-US"/>
        </a:p>
      </dgm:t>
    </dgm:pt>
    <dgm:pt modelId="{E1E0980D-F1A1-A442-A2E9-4DFB0959AF3B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2. Add detailed visuals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D38BEAF5-416F-304B-B770-1B8E12C9FB22}" type="parTrans" cxnId="{C42B55BB-2C2B-6C4E-AE3B-66774ABBF6EE}">
      <dgm:prSet/>
      <dgm:spPr/>
      <dgm:t>
        <a:bodyPr/>
        <a:lstStyle/>
        <a:p>
          <a:endParaRPr lang="en-US"/>
        </a:p>
      </dgm:t>
    </dgm:pt>
    <dgm:pt modelId="{DFDFCAF2-D564-D042-AB3A-A88887792EC9}" type="sibTrans" cxnId="{C42B55BB-2C2B-6C4E-AE3B-66774ABBF6EE}">
      <dgm:prSet/>
      <dgm:spPr/>
      <dgm:t>
        <a:bodyPr/>
        <a:lstStyle/>
        <a:p>
          <a:endParaRPr lang="en-US"/>
        </a:p>
      </dgm:t>
    </dgm:pt>
    <dgm:pt modelId="{A2BA6706-4883-C043-987E-70021633C6FF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3. Drag a field into the Drill-through field well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C438392E-CC19-FB46-92FB-B58D884D7D0B}" type="parTrans" cxnId="{2E13BDFA-0AEA-0B44-82C5-4BEDDFDF9EAB}">
      <dgm:prSet/>
      <dgm:spPr/>
      <dgm:t>
        <a:bodyPr/>
        <a:lstStyle/>
        <a:p>
          <a:endParaRPr lang="en-US"/>
        </a:p>
      </dgm:t>
    </dgm:pt>
    <dgm:pt modelId="{D7FFC16C-7892-1C44-9FDF-C0C4400374F4}" type="sibTrans" cxnId="{2E13BDFA-0AEA-0B44-82C5-4BEDDFDF9EAB}">
      <dgm:prSet/>
      <dgm:spPr/>
      <dgm:t>
        <a:bodyPr/>
        <a:lstStyle/>
        <a:p>
          <a:endParaRPr lang="en-US"/>
        </a:p>
      </dgm:t>
    </dgm:pt>
    <dgm:pt modelId="{BDF68925-5547-A241-9C75-28D4A9D0A7A4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4. Add a Back button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AAC15704-C760-454B-AF21-68259B5C6D2F}" type="parTrans" cxnId="{5AD2C7E8-3F09-0242-B331-6E8F74E097ED}">
      <dgm:prSet/>
      <dgm:spPr/>
      <dgm:t>
        <a:bodyPr/>
        <a:lstStyle/>
        <a:p>
          <a:endParaRPr lang="en-US"/>
        </a:p>
      </dgm:t>
    </dgm:pt>
    <dgm:pt modelId="{552DBB3D-2F6F-4E45-B0DF-A695B60DE5E3}" type="sibTrans" cxnId="{5AD2C7E8-3F09-0242-B331-6E8F74E097ED}">
      <dgm:prSet/>
      <dgm:spPr/>
      <dgm:t>
        <a:bodyPr/>
        <a:lstStyle/>
        <a:p>
          <a:endParaRPr lang="en-US"/>
        </a:p>
      </dgm:t>
    </dgm:pt>
    <dgm:pt modelId="{EE90B746-58D6-BA41-820D-06AD0D03553C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5. Test by right-clicking a value from another page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D29A7226-A17A-F846-8D7F-F06AC36B63ED}" type="parTrans" cxnId="{1E014671-773A-424B-9C6A-669ADFB69CFC}">
      <dgm:prSet/>
      <dgm:spPr/>
      <dgm:t>
        <a:bodyPr/>
        <a:lstStyle/>
        <a:p>
          <a:endParaRPr lang="en-US"/>
        </a:p>
      </dgm:t>
    </dgm:pt>
    <dgm:pt modelId="{B579B104-0F6C-2842-AB3C-8321258C0CD0}" type="sibTrans" cxnId="{1E014671-773A-424B-9C6A-669ADFB69CFC}">
      <dgm:prSet/>
      <dgm:spPr/>
      <dgm:t>
        <a:bodyPr/>
        <a:lstStyle/>
        <a:p>
          <a:endParaRPr lang="en-US"/>
        </a:p>
      </dgm:t>
    </dgm:pt>
    <dgm:pt modelId="{F9EA5B7F-D6CA-3845-A9E2-E578406CDCFC}" type="pres">
      <dgm:prSet presAssocID="{50962A32-BB40-6647-9494-4BC21B943976}" presName="Name0" presStyleCnt="0">
        <dgm:presLayoutVars>
          <dgm:dir/>
          <dgm:resizeHandles val="exact"/>
        </dgm:presLayoutVars>
      </dgm:prSet>
      <dgm:spPr/>
    </dgm:pt>
    <dgm:pt modelId="{34D199D3-6FA7-384C-8314-423B319DD97F}" type="pres">
      <dgm:prSet presAssocID="{50962A32-BB40-6647-9494-4BC21B943976}" presName="arrow" presStyleLbl="bgShp" presStyleIdx="0" presStyleCnt="1"/>
      <dgm:spPr/>
    </dgm:pt>
    <dgm:pt modelId="{BA22B173-2125-D74A-9FC3-F3B310C4CE73}" type="pres">
      <dgm:prSet presAssocID="{50962A32-BB40-6647-9494-4BC21B943976}" presName="points" presStyleCnt="0"/>
      <dgm:spPr/>
    </dgm:pt>
    <dgm:pt modelId="{9284B34E-55A0-564C-9B26-B027A4726DB5}" type="pres">
      <dgm:prSet presAssocID="{92B8756F-0163-2F49-BFF0-7898B65D2F2A}" presName="compositeA" presStyleCnt="0"/>
      <dgm:spPr/>
    </dgm:pt>
    <dgm:pt modelId="{C8369E62-1FEA-7C4A-89FE-DF809F875FC7}" type="pres">
      <dgm:prSet presAssocID="{92B8756F-0163-2F49-BFF0-7898B65D2F2A}" presName="textA" presStyleLbl="revTx" presStyleIdx="0" presStyleCnt="5">
        <dgm:presLayoutVars>
          <dgm:bulletEnabled val="1"/>
        </dgm:presLayoutVars>
      </dgm:prSet>
      <dgm:spPr/>
    </dgm:pt>
    <dgm:pt modelId="{60767D52-80EC-524E-9E64-2F947920815B}" type="pres">
      <dgm:prSet presAssocID="{92B8756F-0163-2F49-BFF0-7898B65D2F2A}" presName="circleA" presStyleLbl="node1" presStyleIdx="0" presStyleCnt="5"/>
      <dgm:spPr/>
    </dgm:pt>
    <dgm:pt modelId="{8A81EE25-F7B8-7848-B32F-017A98C7D219}" type="pres">
      <dgm:prSet presAssocID="{92B8756F-0163-2F49-BFF0-7898B65D2F2A}" presName="spaceA" presStyleCnt="0"/>
      <dgm:spPr/>
    </dgm:pt>
    <dgm:pt modelId="{0FC01CAA-DCA4-4645-9BD1-D680DFCC684E}" type="pres">
      <dgm:prSet presAssocID="{CE15834E-0B64-E74E-82A3-44D20B7AC6C4}" presName="space" presStyleCnt="0"/>
      <dgm:spPr/>
    </dgm:pt>
    <dgm:pt modelId="{D5DCAB28-8688-9846-90E4-7A57D771B880}" type="pres">
      <dgm:prSet presAssocID="{E1E0980D-F1A1-A442-A2E9-4DFB0959AF3B}" presName="compositeB" presStyleCnt="0"/>
      <dgm:spPr/>
    </dgm:pt>
    <dgm:pt modelId="{D8A60E41-ED26-7E41-8175-DF7D3D656EA5}" type="pres">
      <dgm:prSet presAssocID="{E1E0980D-F1A1-A442-A2E9-4DFB0959AF3B}" presName="textB" presStyleLbl="revTx" presStyleIdx="1" presStyleCnt="5">
        <dgm:presLayoutVars>
          <dgm:bulletEnabled val="1"/>
        </dgm:presLayoutVars>
      </dgm:prSet>
      <dgm:spPr/>
    </dgm:pt>
    <dgm:pt modelId="{D7C2959C-EDC7-AB44-9D11-E34E7BAEBB0D}" type="pres">
      <dgm:prSet presAssocID="{E1E0980D-F1A1-A442-A2E9-4DFB0959AF3B}" presName="circleB" presStyleLbl="node1" presStyleIdx="1" presStyleCnt="5"/>
      <dgm:spPr/>
    </dgm:pt>
    <dgm:pt modelId="{D81327C4-C9F2-3343-928E-5F65778603F8}" type="pres">
      <dgm:prSet presAssocID="{E1E0980D-F1A1-A442-A2E9-4DFB0959AF3B}" presName="spaceB" presStyleCnt="0"/>
      <dgm:spPr/>
    </dgm:pt>
    <dgm:pt modelId="{95CF49BF-3C65-134A-AA58-AA3E78D9B57F}" type="pres">
      <dgm:prSet presAssocID="{DFDFCAF2-D564-D042-AB3A-A88887792EC9}" presName="space" presStyleCnt="0"/>
      <dgm:spPr/>
    </dgm:pt>
    <dgm:pt modelId="{1358FBFF-DAAB-8E42-B991-9B969C21556B}" type="pres">
      <dgm:prSet presAssocID="{A2BA6706-4883-C043-987E-70021633C6FF}" presName="compositeA" presStyleCnt="0"/>
      <dgm:spPr/>
    </dgm:pt>
    <dgm:pt modelId="{AC1C6982-7A5F-124C-832F-F78FC690E932}" type="pres">
      <dgm:prSet presAssocID="{A2BA6706-4883-C043-987E-70021633C6FF}" presName="textA" presStyleLbl="revTx" presStyleIdx="2" presStyleCnt="5">
        <dgm:presLayoutVars>
          <dgm:bulletEnabled val="1"/>
        </dgm:presLayoutVars>
      </dgm:prSet>
      <dgm:spPr/>
    </dgm:pt>
    <dgm:pt modelId="{46147D9F-8D6A-204C-9088-42880C64F573}" type="pres">
      <dgm:prSet presAssocID="{A2BA6706-4883-C043-987E-70021633C6FF}" presName="circleA" presStyleLbl="node1" presStyleIdx="2" presStyleCnt="5"/>
      <dgm:spPr/>
    </dgm:pt>
    <dgm:pt modelId="{5EF4C753-3965-214A-A667-404E12785776}" type="pres">
      <dgm:prSet presAssocID="{A2BA6706-4883-C043-987E-70021633C6FF}" presName="spaceA" presStyleCnt="0"/>
      <dgm:spPr/>
    </dgm:pt>
    <dgm:pt modelId="{87265DD6-A35E-574C-8A9E-8E2A940A551B}" type="pres">
      <dgm:prSet presAssocID="{D7FFC16C-7892-1C44-9FDF-C0C4400374F4}" presName="space" presStyleCnt="0"/>
      <dgm:spPr/>
    </dgm:pt>
    <dgm:pt modelId="{E32A3CB8-223D-9643-BA35-5BA8FBA2B623}" type="pres">
      <dgm:prSet presAssocID="{BDF68925-5547-A241-9C75-28D4A9D0A7A4}" presName="compositeB" presStyleCnt="0"/>
      <dgm:spPr/>
    </dgm:pt>
    <dgm:pt modelId="{4FC4EB1F-E084-F249-B139-6ECEA6CA7204}" type="pres">
      <dgm:prSet presAssocID="{BDF68925-5547-A241-9C75-28D4A9D0A7A4}" presName="textB" presStyleLbl="revTx" presStyleIdx="3" presStyleCnt="5">
        <dgm:presLayoutVars>
          <dgm:bulletEnabled val="1"/>
        </dgm:presLayoutVars>
      </dgm:prSet>
      <dgm:spPr/>
    </dgm:pt>
    <dgm:pt modelId="{111BAC20-C140-E84E-AD3C-ABEB06D6F5E1}" type="pres">
      <dgm:prSet presAssocID="{BDF68925-5547-A241-9C75-28D4A9D0A7A4}" presName="circleB" presStyleLbl="node1" presStyleIdx="3" presStyleCnt="5"/>
      <dgm:spPr/>
    </dgm:pt>
    <dgm:pt modelId="{FBDF014A-D590-8F47-AB92-615DE7108639}" type="pres">
      <dgm:prSet presAssocID="{BDF68925-5547-A241-9C75-28D4A9D0A7A4}" presName="spaceB" presStyleCnt="0"/>
      <dgm:spPr/>
    </dgm:pt>
    <dgm:pt modelId="{27C63BEC-9893-E141-B475-560AC5102F16}" type="pres">
      <dgm:prSet presAssocID="{552DBB3D-2F6F-4E45-B0DF-A695B60DE5E3}" presName="space" presStyleCnt="0"/>
      <dgm:spPr/>
    </dgm:pt>
    <dgm:pt modelId="{F673F508-95AB-6D46-B740-41AB3E61199C}" type="pres">
      <dgm:prSet presAssocID="{EE90B746-58D6-BA41-820D-06AD0D03553C}" presName="compositeA" presStyleCnt="0"/>
      <dgm:spPr/>
    </dgm:pt>
    <dgm:pt modelId="{3C03640D-6BED-814E-9D66-07691AD82065}" type="pres">
      <dgm:prSet presAssocID="{EE90B746-58D6-BA41-820D-06AD0D03553C}" presName="textA" presStyleLbl="revTx" presStyleIdx="4" presStyleCnt="5">
        <dgm:presLayoutVars>
          <dgm:bulletEnabled val="1"/>
        </dgm:presLayoutVars>
      </dgm:prSet>
      <dgm:spPr/>
    </dgm:pt>
    <dgm:pt modelId="{0FD5ED8E-60AB-5E47-9F6F-C299CFB18ACE}" type="pres">
      <dgm:prSet presAssocID="{EE90B746-58D6-BA41-820D-06AD0D03553C}" presName="circleA" presStyleLbl="node1" presStyleIdx="4" presStyleCnt="5"/>
      <dgm:spPr/>
    </dgm:pt>
    <dgm:pt modelId="{161013BC-51D9-C24A-8D42-B664DE4473DE}" type="pres">
      <dgm:prSet presAssocID="{EE90B746-58D6-BA41-820D-06AD0D03553C}" presName="spaceA" presStyleCnt="0"/>
      <dgm:spPr/>
    </dgm:pt>
  </dgm:ptLst>
  <dgm:cxnLst>
    <dgm:cxn modelId="{53F0442E-6F82-A749-A0D1-54F86F51BC05}" type="presOf" srcId="{50962A32-BB40-6647-9494-4BC21B943976}" destId="{F9EA5B7F-D6CA-3845-A9E2-E578406CDCFC}" srcOrd="0" destOrd="0" presId="urn:microsoft.com/office/officeart/2005/8/layout/hProcess11"/>
    <dgm:cxn modelId="{CD27D434-9B8A-6445-AEF4-A89208B85F7E}" type="presOf" srcId="{92B8756F-0163-2F49-BFF0-7898B65D2F2A}" destId="{C8369E62-1FEA-7C4A-89FE-DF809F875FC7}" srcOrd="0" destOrd="0" presId="urn:microsoft.com/office/officeart/2005/8/layout/hProcess11"/>
    <dgm:cxn modelId="{3ECD7B69-1697-9B41-93DB-FE398F4B57C1}" type="presOf" srcId="{E1E0980D-F1A1-A442-A2E9-4DFB0959AF3B}" destId="{D8A60E41-ED26-7E41-8175-DF7D3D656EA5}" srcOrd="0" destOrd="0" presId="urn:microsoft.com/office/officeart/2005/8/layout/hProcess11"/>
    <dgm:cxn modelId="{1E014671-773A-424B-9C6A-669ADFB69CFC}" srcId="{50962A32-BB40-6647-9494-4BC21B943976}" destId="{EE90B746-58D6-BA41-820D-06AD0D03553C}" srcOrd="4" destOrd="0" parTransId="{D29A7226-A17A-F846-8D7F-F06AC36B63ED}" sibTransId="{B579B104-0F6C-2842-AB3C-8321258C0CD0}"/>
    <dgm:cxn modelId="{44655978-C1BF-E547-869F-A602F7BBA12F}" type="presOf" srcId="{A2BA6706-4883-C043-987E-70021633C6FF}" destId="{AC1C6982-7A5F-124C-832F-F78FC690E932}" srcOrd="0" destOrd="0" presId="urn:microsoft.com/office/officeart/2005/8/layout/hProcess11"/>
    <dgm:cxn modelId="{8F6D0C7B-A39E-B344-951F-BBD624789830}" type="presOf" srcId="{EE90B746-58D6-BA41-820D-06AD0D03553C}" destId="{3C03640D-6BED-814E-9D66-07691AD82065}" srcOrd="0" destOrd="0" presId="urn:microsoft.com/office/officeart/2005/8/layout/hProcess11"/>
    <dgm:cxn modelId="{C4C787B7-4CFB-2B4D-9B13-A785F8BFA17C}" srcId="{50962A32-BB40-6647-9494-4BC21B943976}" destId="{92B8756F-0163-2F49-BFF0-7898B65D2F2A}" srcOrd="0" destOrd="0" parTransId="{288AA8B7-124E-5941-AED1-9789E80AAD20}" sibTransId="{CE15834E-0B64-E74E-82A3-44D20B7AC6C4}"/>
    <dgm:cxn modelId="{C42B55BB-2C2B-6C4E-AE3B-66774ABBF6EE}" srcId="{50962A32-BB40-6647-9494-4BC21B943976}" destId="{E1E0980D-F1A1-A442-A2E9-4DFB0959AF3B}" srcOrd="1" destOrd="0" parTransId="{D38BEAF5-416F-304B-B770-1B8E12C9FB22}" sibTransId="{DFDFCAF2-D564-D042-AB3A-A88887792EC9}"/>
    <dgm:cxn modelId="{549308C0-0E63-574D-867D-CBD0DFF15103}" type="presOf" srcId="{BDF68925-5547-A241-9C75-28D4A9D0A7A4}" destId="{4FC4EB1F-E084-F249-B139-6ECEA6CA7204}" srcOrd="0" destOrd="0" presId="urn:microsoft.com/office/officeart/2005/8/layout/hProcess11"/>
    <dgm:cxn modelId="{5AD2C7E8-3F09-0242-B331-6E8F74E097ED}" srcId="{50962A32-BB40-6647-9494-4BC21B943976}" destId="{BDF68925-5547-A241-9C75-28D4A9D0A7A4}" srcOrd="3" destOrd="0" parTransId="{AAC15704-C760-454B-AF21-68259B5C6D2F}" sibTransId="{552DBB3D-2F6F-4E45-B0DF-A695B60DE5E3}"/>
    <dgm:cxn modelId="{2E13BDFA-0AEA-0B44-82C5-4BEDDFDF9EAB}" srcId="{50962A32-BB40-6647-9494-4BC21B943976}" destId="{A2BA6706-4883-C043-987E-70021633C6FF}" srcOrd="2" destOrd="0" parTransId="{C438392E-CC19-FB46-92FB-B58D884D7D0B}" sibTransId="{D7FFC16C-7892-1C44-9FDF-C0C4400374F4}"/>
    <dgm:cxn modelId="{30395EC9-63C0-724E-A834-6DFD2FF8280D}" type="presParOf" srcId="{F9EA5B7F-D6CA-3845-A9E2-E578406CDCFC}" destId="{34D199D3-6FA7-384C-8314-423B319DD97F}" srcOrd="0" destOrd="0" presId="urn:microsoft.com/office/officeart/2005/8/layout/hProcess11"/>
    <dgm:cxn modelId="{3A365066-4F67-4941-93E5-73CCC63C3D4A}" type="presParOf" srcId="{F9EA5B7F-D6CA-3845-A9E2-E578406CDCFC}" destId="{BA22B173-2125-D74A-9FC3-F3B310C4CE73}" srcOrd="1" destOrd="0" presId="urn:microsoft.com/office/officeart/2005/8/layout/hProcess11"/>
    <dgm:cxn modelId="{9C13E06B-EC2D-AE4E-8451-3D503FBA4E5E}" type="presParOf" srcId="{BA22B173-2125-D74A-9FC3-F3B310C4CE73}" destId="{9284B34E-55A0-564C-9B26-B027A4726DB5}" srcOrd="0" destOrd="0" presId="urn:microsoft.com/office/officeart/2005/8/layout/hProcess11"/>
    <dgm:cxn modelId="{45A92A5E-D7CA-F24C-ADD0-6722528D16D4}" type="presParOf" srcId="{9284B34E-55A0-564C-9B26-B027A4726DB5}" destId="{C8369E62-1FEA-7C4A-89FE-DF809F875FC7}" srcOrd="0" destOrd="0" presId="urn:microsoft.com/office/officeart/2005/8/layout/hProcess11"/>
    <dgm:cxn modelId="{19FD071A-8363-3045-98D9-F2105AC185E0}" type="presParOf" srcId="{9284B34E-55A0-564C-9B26-B027A4726DB5}" destId="{60767D52-80EC-524E-9E64-2F947920815B}" srcOrd="1" destOrd="0" presId="urn:microsoft.com/office/officeart/2005/8/layout/hProcess11"/>
    <dgm:cxn modelId="{8F92D895-B993-F747-97C6-F71F39AFB6FE}" type="presParOf" srcId="{9284B34E-55A0-564C-9B26-B027A4726DB5}" destId="{8A81EE25-F7B8-7848-B32F-017A98C7D219}" srcOrd="2" destOrd="0" presId="urn:microsoft.com/office/officeart/2005/8/layout/hProcess11"/>
    <dgm:cxn modelId="{60F11D71-B26D-6F45-BDFE-A3E50A826EFE}" type="presParOf" srcId="{BA22B173-2125-D74A-9FC3-F3B310C4CE73}" destId="{0FC01CAA-DCA4-4645-9BD1-D680DFCC684E}" srcOrd="1" destOrd="0" presId="urn:microsoft.com/office/officeart/2005/8/layout/hProcess11"/>
    <dgm:cxn modelId="{4C087F44-0D2C-924C-8E3B-62011DBB2F80}" type="presParOf" srcId="{BA22B173-2125-D74A-9FC3-F3B310C4CE73}" destId="{D5DCAB28-8688-9846-90E4-7A57D771B880}" srcOrd="2" destOrd="0" presId="urn:microsoft.com/office/officeart/2005/8/layout/hProcess11"/>
    <dgm:cxn modelId="{CD9BB81B-73B9-5048-A4D7-982380FD25CD}" type="presParOf" srcId="{D5DCAB28-8688-9846-90E4-7A57D771B880}" destId="{D8A60E41-ED26-7E41-8175-DF7D3D656EA5}" srcOrd="0" destOrd="0" presId="urn:microsoft.com/office/officeart/2005/8/layout/hProcess11"/>
    <dgm:cxn modelId="{43D4F1B8-6362-0B46-8F28-F90BE778DCB5}" type="presParOf" srcId="{D5DCAB28-8688-9846-90E4-7A57D771B880}" destId="{D7C2959C-EDC7-AB44-9D11-E34E7BAEBB0D}" srcOrd="1" destOrd="0" presId="urn:microsoft.com/office/officeart/2005/8/layout/hProcess11"/>
    <dgm:cxn modelId="{3825271C-621E-5F4C-B09D-9AFE8CFC84C3}" type="presParOf" srcId="{D5DCAB28-8688-9846-90E4-7A57D771B880}" destId="{D81327C4-C9F2-3343-928E-5F65778603F8}" srcOrd="2" destOrd="0" presId="urn:microsoft.com/office/officeart/2005/8/layout/hProcess11"/>
    <dgm:cxn modelId="{0912B439-7FE0-9946-8A68-FBC90872099F}" type="presParOf" srcId="{BA22B173-2125-D74A-9FC3-F3B310C4CE73}" destId="{95CF49BF-3C65-134A-AA58-AA3E78D9B57F}" srcOrd="3" destOrd="0" presId="urn:microsoft.com/office/officeart/2005/8/layout/hProcess11"/>
    <dgm:cxn modelId="{587B7B68-3817-2848-B577-FF57C3B35376}" type="presParOf" srcId="{BA22B173-2125-D74A-9FC3-F3B310C4CE73}" destId="{1358FBFF-DAAB-8E42-B991-9B969C21556B}" srcOrd="4" destOrd="0" presId="urn:microsoft.com/office/officeart/2005/8/layout/hProcess11"/>
    <dgm:cxn modelId="{A0DAC1FD-0A48-4346-B972-3AF167ADAE01}" type="presParOf" srcId="{1358FBFF-DAAB-8E42-B991-9B969C21556B}" destId="{AC1C6982-7A5F-124C-832F-F78FC690E932}" srcOrd="0" destOrd="0" presId="urn:microsoft.com/office/officeart/2005/8/layout/hProcess11"/>
    <dgm:cxn modelId="{6827A8D2-159C-3A4E-8A88-D18453C7D0AE}" type="presParOf" srcId="{1358FBFF-DAAB-8E42-B991-9B969C21556B}" destId="{46147D9F-8D6A-204C-9088-42880C64F573}" srcOrd="1" destOrd="0" presId="urn:microsoft.com/office/officeart/2005/8/layout/hProcess11"/>
    <dgm:cxn modelId="{1CBE7AE2-3552-9A41-A0D9-97911C393FFB}" type="presParOf" srcId="{1358FBFF-DAAB-8E42-B991-9B969C21556B}" destId="{5EF4C753-3965-214A-A667-404E12785776}" srcOrd="2" destOrd="0" presId="urn:microsoft.com/office/officeart/2005/8/layout/hProcess11"/>
    <dgm:cxn modelId="{047BFAB0-EDC8-8543-A1FA-332DD9E002FF}" type="presParOf" srcId="{BA22B173-2125-D74A-9FC3-F3B310C4CE73}" destId="{87265DD6-A35E-574C-8A9E-8E2A940A551B}" srcOrd="5" destOrd="0" presId="urn:microsoft.com/office/officeart/2005/8/layout/hProcess11"/>
    <dgm:cxn modelId="{C4331048-3E69-A14A-B74F-695FDDA07BCA}" type="presParOf" srcId="{BA22B173-2125-D74A-9FC3-F3B310C4CE73}" destId="{E32A3CB8-223D-9643-BA35-5BA8FBA2B623}" srcOrd="6" destOrd="0" presId="urn:microsoft.com/office/officeart/2005/8/layout/hProcess11"/>
    <dgm:cxn modelId="{983D76AF-8E0D-3A4C-AACD-A51F7BD76291}" type="presParOf" srcId="{E32A3CB8-223D-9643-BA35-5BA8FBA2B623}" destId="{4FC4EB1F-E084-F249-B139-6ECEA6CA7204}" srcOrd="0" destOrd="0" presId="urn:microsoft.com/office/officeart/2005/8/layout/hProcess11"/>
    <dgm:cxn modelId="{902A108A-B91E-F045-893A-F6356AC4EEDC}" type="presParOf" srcId="{E32A3CB8-223D-9643-BA35-5BA8FBA2B623}" destId="{111BAC20-C140-E84E-AD3C-ABEB06D6F5E1}" srcOrd="1" destOrd="0" presId="urn:microsoft.com/office/officeart/2005/8/layout/hProcess11"/>
    <dgm:cxn modelId="{5E7B4491-09E3-7443-AC59-B06F59A20069}" type="presParOf" srcId="{E32A3CB8-223D-9643-BA35-5BA8FBA2B623}" destId="{FBDF014A-D590-8F47-AB92-615DE7108639}" srcOrd="2" destOrd="0" presId="urn:microsoft.com/office/officeart/2005/8/layout/hProcess11"/>
    <dgm:cxn modelId="{D7D48CDF-B1DA-1B48-947A-3201EEB08BBC}" type="presParOf" srcId="{BA22B173-2125-D74A-9FC3-F3B310C4CE73}" destId="{27C63BEC-9893-E141-B475-560AC5102F16}" srcOrd="7" destOrd="0" presId="urn:microsoft.com/office/officeart/2005/8/layout/hProcess11"/>
    <dgm:cxn modelId="{0F998034-C2ED-2C45-B3B4-D769DABE1B76}" type="presParOf" srcId="{BA22B173-2125-D74A-9FC3-F3B310C4CE73}" destId="{F673F508-95AB-6D46-B740-41AB3E61199C}" srcOrd="8" destOrd="0" presId="urn:microsoft.com/office/officeart/2005/8/layout/hProcess11"/>
    <dgm:cxn modelId="{6191452C-5CCB-724C-AA14-3ADB992517DA}" type="presParOf" srcId="{F673F508-95AB-6D46-B740-41AB3E61199C}" destId="{3C03640D-6BED-814E-9D66-07691AD82065}" srcOrd="0" destOrd="0" presId="urn:microsoft.com/office/officeart/2005/8/layout/hProcess11"/>
    <dgm:cxn modelId="{0EDB92AC-5215-AF4E-B83D-89BF8E787E47}" type="presParOf" srcId="{F673F508-95AB-6D46-B740-41AB3E61199C}" destId="{0FD5ED8E-60AB-5E47-9F6F-C299CFB18ACE}" srcOrd="1" destOrd="0" presId="urn:microsoft.com/office/officeart/2005/8/layout/hProcess11"/>
    <dgm:cxn modelId="{5FB66910-F492-AC40-A64C-26E7DFA7E522}" type="presParOf" srcId="{F673F508-95AB-6D46-B740-41AB3E61199C}" destId="{161013BC-51D9-C24A-8D42-B664DE4473DE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0D00180-C90A-C648-8934-A3F208B2BD6E}" type="doc">
      <dgm:prSet loTypeId="urn:microsoft.com/office/officeart/2005/8/layout/hProcess11" loCatId="" qsTypeId="urn:microsoft.com/office/officeart/2005/8/quickstyle/simple1" qsCatId="simple" csTypeId="urn:microsoft.com/office/officeart/2005/8/colors/accent1_2" csCatId="accent1" phldr="1"/>
      <dgm:spPr/>
    </dgm:pt>
    <dgm:pt modelId="{5E0DD795-3A01-0149-948D-3027B2E55637}">
      <dgm:prSet phldrT="[Text]"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1. Insert a button</a:t>
          </a:r>
          <a:endParaRPr lang="en-US" dirty="0"/>
        </a:p>
      </dgm:t>
    </dgm:pt>
    <dgm:pt modelId="{7BD52C0A-B0F4-2F45-B47B-D4EFD4B8F1B1}" type="parTrans" cxnId="{B018EFA7-6343-CE40-A06F-F396C2C26973}">
      <dgm:prSet/>
      <dgm:spPr/>
      <dgm:t>
        <a:bodyPr/>
        <a:lstStyle/>
        <a:p>
          <a:endParaRPr lang="en-US"/>
        </a:p>
      </dgm:t>
    </dgm:pt>
    <dgm:pt modelId="{D17093CB-CAD0-A442-BE08-31C82F1754B0}" type="sibTrans" cxnId="{B018EFA7-6343-CE40-A06F-F396C2C26973}">
      <dgm:prSet/>
      <dgm:spPr/>
      <dgm:t>
        <a:bodyPr/>
        <a:lstStyle/>
        <a:p>
          <a:endParaRPr lang="en-US"/>
        </a:p>
      </dgm:t>
    </dgm:pt>
    <dgm:pt modelId="{AFA5A94B-E5FB-DD4E-8261-76EB350A5E45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2. Select the button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21ED525D-7550-2F4E-93D5-15FF5F83D4B6}" type="parTrans" cxnId="{E31E8268-72DB-584E-A8A4-E1263C370DA0}">
      <dgm:prSet/>
      <dgm:spPr/>
      <dgm:t>
        <a:bodyPr/>
        <a:lstStyle/>
        <a:p>
          <a:endParaRPr lang="en-US"/>
        </a:p>
      </dgm:t>
    </dgm:pt>
    <dgm:pt modelId="{200DAA82-2873-E540-898D-7DCC5969F2D2}" type="sibTrans" cxnId="{E31E8268-72DB-584E-A8A4-E1263C370DA0}">
      <dgm:prSet/>
      <dgm:spPr/>
      <dgm:t>
        <a:bodyPr/>
        <a:lstStyle/>
        <a:p>
          <a:endParaRPr lang="en-US"/>
        </a:p>
      </dgm:t>
    </dgm:pt>
    <dgm:pt modelId="{96C5C68B-B5D6-2F46-B411-1807DC97A754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3. Turn Action on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584DB9C6-AE2F-DC4A-9BB9-B45B6D9474C5}" type="parTrans" cxnId="{34B6B0EE-8421-5043-A66F-758FDE060B4E}">
      <dgm:prSet/>
      <dgm:spPr/>
      <dgm:t>
        <a:bodyPr/>
        <a:lstStyle/>
        <a:p>
          <a:endParaRPr lang="en-US"/>
        </a:p>
      </dgm:t>
    </dgm:pt>
    <dgm:pt modelId="{B8998185-D5C5-324B-AB25-7D4B069DF63C}" type="sibTrans" cxnId="{34B6B0EE-8421-5043-A66F-758FDE060B4E}">
      <dgm:prSet/>
      <dgm:spPr/>
      <dgm:t>
        <a:bodyPr/>
        <a:lstStyle/>
        <a:p>
          <a:endParaRPr lang="en-US"/>
        </a:p>
      </dgm:t>
    </dgm:pt>
    <dgm:pt modelId="{73227ECE-1C1E-6340-A92C-912D9803146A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4. Choose Page navigation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28CDFAA2-84DD-C744-8022-1777061E6482}" type="parTrans" cxnId="{CFCD1FD9-3949-E94E-ACB5-593A0E48805D}">
      <dgm:prSet/>
      <dgm:spPr/>
      <dgm:t>
        <a:bodyPr/>
        <a:lstStyle/>
        <a:p>
          <a:endParaRPr lang="en-US"/>
        </a:p>
      </dgm:t>
    </dgm:pt>
    <dgm:pt modelId="{ABF806E9-5D59-8F4F-8E1B-09A219E602C0}" type="sibTrans" cxnId="{CFCD1FD9-3949-E94E-ACB5-593A0E48805D}">
      <dgm:prSet/>
      <dgm:spPr/>
      <dgm:t>
        <a:bodyPr/>
        <a:lstStyle/>
        <a:p>
          <a:endParaRPr lang="en-US"/>
        </a:p>
      </dgm:t>
    </dgm:pt>
    <dgm:pt modelId="{EEC2CD46-A26E-CC4C-8062-DF5D3FE82BB2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5. Select destination page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768ECBD3-1452-B742-BDE7-E5D4C9160B8D}" type="parTrans" cxnId="{B2E4FBDC-7CBC-C341-AF4C-00C5D79A5F76}">
      <dgm:prSet/>
      <dgm:spPr/>
      <dgm:t>
        <a:bodyPr/>
        <a:lstStyle/>
        <a:p>
          <a:endParaRPr lang="en-US"/>
        </a:p>
      </dgm:t>
    </dgm:pt>
    <dgm:pt modelId="{1ADD2E99-9F94-574B-9473-264D35AB6299}" type="sibTrans" cxnId="{B2E4FBDC-7CBC-C341-AF4C-00C5D79A5F76}">
      <dgm:prSet/>
      <dgm:spPr/>
      <dgm:t>
        <a:bodyPr/>
        <a:lstStyle/>
        <a:p>
          <a:endParaRPr lang="en-US"/>
        </a:p>
      </dgm:t>
    </dgm:pt>
    <dgm:pt modelId="{1F6140E9-759D-9F43-A532-1CD9B202D404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6. Format the button label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FA74FF8F-2445-4048-A50F-CC79389C42D2}" type="parTrans" cxnId="{341134B3-FEE3-BD4E-B3B8-7515C7AA0644}">
      <dgm:prSet/>
      <dgm:spPr/>
      <dgm:t>
        <a:bodyPr/>
        <a:lstStyle/>
        <a:p>
          <a:endParaRPr lang="en-US"/>
        </a:p>
      </dgm:t>
    </dgm:pt>
    <dgm:pt modelId="{62F341A7-B440-D447-B82E-83521F82CE04}" type="sibTrans" cxnId="{341134B3-FEE3-BD4E-B3B8-7515C7AA0644}">
      <dgm:prSet/>
      <dgm:spPr/>
      <dgm:t>
        <a:bodyPr/>
        <a:lstStyle/>
        <a:p>
          <a:endParaRPr lang="en-US"/>
        </a:p>
      </dgm:t>
    </dgm:pt>
    <dgm:pt modelId="{CCE9926E-1717-9641-90D9-0BEF3EEE5258}" type="pres">
      <dgm:prSet presAssocID="{60D00180-C90A-C648-8934-A3F208B2BD6E}" presName="Name0" presStyleCnt="0">
        <dgm:presLayoutVars>
          <dgm:dir/>
          <dgm:resizeHandles val="exact"/>
        </dgm:presLayoutVars>
      </dgm:prSet>
      <dgm:spPr/>
    </dgm:pt>
    <dgm:pt modelId="{2F170AC4-9875-3D4C-A3D4-D0D78FE47220}" type="pres">
      <dgm:prSet presAssocID="{60D00180-C90A-C648-8934-A3F208B2BD6E}" presName="arrow" presStyleLbl="bgShp" presStyleIdx="0" presStyleCnt="1"/>
      <dgm:spPr/>
    </dgm:pt>
    <dgm:pt modelId="{FA5AA42F-0886-FE46-AABC-018940CD672B}" type="pres">
      <dgm:prSet presAssocID="{60D00180-C90A-C648-8934-A3F208B2BD6E}" presName="points" presStyleCnt="0"/>
      <dgm:spPr/>
    </dgm:pt>
    <dgm:pt modelId="{617FAC81-6273-0147-980F-39838A380B6F}" type="pres">
      <dgm:prSet presAssocID="{5E0DD795-3A01-0149-948D-3027B2E55637}" presName="compositeA" presStyleCnt="0"/>
      <dgm:spPr/>
    </dgm:pt>
    <dgm:pt modelId="{ACDFEA09-61D3-364F-B0FA-D810ADC982CE}" type="pres">
      <dgm:prSet presAssocID="{5E0DD795-3A01-0149-948D-3027B2E55637}" presName="textA" presStyleLbl="revTx" presStyleIdx="0" presStyleCnt="6">
        <dgm:presLayoutVars>
          <dgm:bulletEnabled val="1"/>
        </dgm:presLayoutVars>
      </dgm:prSet>
      <dgm:spPr/>
    </dgm:pt>
    <dgm:pt modelId="{1097A8C1-7A2B-F84D-8630-21830FC2AC4F}" type="pres">
      <dgm:prSet presAssocID="{5E0DD795-3A01-0149-948D-3027B2E55637}" presName="circleA" presStyleLbl="node1" presStyleIdx="0" presStyleCnt="6"/>
      <dgm:spPr/>
    </dgm:pt>
    <dgm:pt modelId="{9CE9D26A-C157-D34C-8DFC-48B7C77B2F82}" type="pres">
      <dgm:prSet presAssocID="{5E0DD795-3A01-0149-948D-3027B2E55637}" presName="spaceA" presStyleCnt="0"/>
      <dgm:spPr/>
    </dgm:pt>
    <dgm:pt modelId="{683FD332-2C38-4045-BA7E-C99EFD225A38}" type="pres">
      <dgm:prSet presAssocID="{D17093CB-CAD0-A442-BE08-31C82F1754B0}" presName="space" presStyleCnt="0"/>
      <dgm:spPr/>
    </dgm:pt>
    <dgm:pt modelId="{012C4C3C-4674-C346-868C-3EC9618F52E2}" type="pres">
      <dgm:prSet presAssocID="{AFA5A94B-E5FB-DD4E-8261-76EB350A5E45}" presName="compositeB" presStyleCnt="0"/>
      <dgm:spPr/>
    </dgm:pt>
    <dgm:pt modelId="{45E8E1A9-AB63-2142-81A0-F66DCE23B32A}" type="pres">
      <dgm:prSet presAssocID="{AFA5A94B-E5FB-DD4E-8261-76EB350A5E45}" presName="textB" presStyleLbl="revTx" presStyleIdx="1" presStyleCnt="6">
        <dgm:presLayoutVars>
          <dgm:bulletEnabled val="1"/>
        </dgm:presLayoutVars>
      </dgm:prSet>
      <dgm:spPr/>
    </dgm:pt>
    <dgm:pt modelId="{0C09B9E2-F66F-9349-9999-430DF72B31B4}" type="pres">
      <dgm:prSet presAssocID="{AFA5A94B-E5FB-DD4E-8261-76EB350A5E45}" presName="circleB" presStyleLbl="node1" presStyleIdx="1" presStyleCnt="6"/>
      <dgm:spPr/>
    </dgm:pt>
    <dgm:pt modelId="{6843CAC1-C64A-A548-BF50-BDAE12B5A8E1}" type="pres">
      <dgm:prSet presAssocID="{AFA5A94B-E5FB-DD4E-8261-76EB350A5E45}" presName="spaceB" presStyleCnt="0"/>
      <dgm:spPr/>
    </dgm:pt>
    <dgm:pt modelId="{8D0B62FB-6E0F-B34A-ABC4-C0AE8E8613D1}" type="pres">
      <dgm:prSet presAssocID="{200DAA82-2873-E540-898D-7DCC5969F2D2}" presName="space" presStyleCnt="0"/>
      <dgm:spPr/>
    </dgm:pt>
    <dgm:pt modelId="{DB03AE2C-3210-6F43-9F2A-3688D143C3E7}" type="pres">
      <dgm:prSet presAssocID="{96C5C68B-B5D6-2F46-B411-1807DC97A754}" presName="compositeA" presStyleCnt="0"/>
      <dgm:spPr/>
    </dgm:pt>
    <dgm:pt modelId="{214D493C-69FB-DA42-9175-1D1CB64D2D1C}" type="pres">
      <dgm:prSet presAssocID="{96C5C68B-B5D6-2F46-B411-1807DC97A754}" presName="textA" presStyleLbl="revTx" presStyleIdx="2" presStyleCnt="6">
        <dgm:presLayoutVars>
          <dgm:bulletEnabled val="1"/>
        </dgm:presLayoutVars>
      </dgm:prSet>
      <dgm:spPr/>
    </dgm:pt>
    <dgm:pt modelId="{B741321B-0C37-0B4E-ABB3-85D40870AF53}" type="pres">
      <dgm:prSet presAssocID="{96C5C68B-B5D6-2F46-B411-1807DC97A754}" presName="circleA" presStyleLbl="node1" presStyleIdx="2" presStyleCnt="6"/>
      <dgm:spPr/>
    </dgm:pt>
    <dgm:pt modelId="{94017178-67EA-BD4C-B344-C0F0D0425613}" type="pres">
      <dgm:prSet presAssocID="{96C5C68B-B5D6-2F46-B411-1807DC97A754}" presName="spaceA" presStyleCnt="0"/>
      <dgm:spPr/>
    </dgm:pt>
    <dgm:pt modelId="{7EF96847-085B-9C4E-A345-D973555FD736}" type="pres">
      <dgm:prSet presAssocID="{B8998185-D5C5-324B-AB25-7D4B069DF63C}" presName="space" presStyleCnt="0"/>
      <dgm:spPr/>
    </dgm:pt>
    <dgm:pt modelId="{B83F69C9-335D-5743-8134-E0D784D15565}" type="pres">
      <dgm:prSet presAssocID="{73227ECE-1C1E-6340-A92C-912D9803146A}" presName="compositeB" presStyleCnt="0"/>
      <dgm:spPr/>
    </dgm:pt>
    <dgm:pt modelId="{6809866C-0CBA-9641-AF55-D2FA50ED2090}" type="pres">
      <dgm:prSet presAssocID="{73227ECE-1C1E-6340-A92C-912D9803146A}" presName="textB" presStyleLbl="revTx" presStyleIdx="3" presStyleCnt="6">
        <dgm:presLayoutVars>
          <dgm:bulletEnabled val="1"/>
        </dgm:presLayoutVars>
      </dgm:prSet>
      <dgm:spPr/>
    </dgm:pt>
    <dgm:pt modelId="{CBC96331-49A0-7146-9DD9-B71BD8DFC476}" type="pres">
      <dgm:prSet presAssocID="{73227ECE-1C1E-6340-A92C-912D9803146A}" presName="circleB" presStyleLbl="node1" presStyleIdx="3" presStyleCnt="6"/>
      <dgm:spPr/>
    </dgm:pt>
    <dgm:pt modelId="{C2D02A7F-1717-BF4C-BB39-B97B96235B78}" type="pres">
      <dgm:prSet presAssocID="{73227ECE-1C1E-6340-A92C-912D9803146A}" presName="spaceB" presStyleCnt="0"/>
      <dgm:spPr/>
    </dgm:pt>
    <dgm:pt modelId="{FE35DD5C-7BD2-4746-AAB1-1BE90EFD4071}" type="pres">
      <dgm:prSet presAssocID="{ABF806E9-5D59-8F4F-8E1B-09A219E602C0}" presName="space" presStyleCnt="0"/>
      <dgm:spPr/>
    </dgm:pt>
    <dgm:pt modelId="{B55539A1-487B-AE49-94E6-3EE18EB9D024}" type="pres">
      <dgm:prSet presAssocID="{EEC2CD46-A26E-CC4C-8062-DF5D3FE82BB2}" presName="compositeA" presStyleCnt="0"/>
      <dgm:spPr/>
    </dgm:pt>
    <dgm:pt modelId="{2D1DB7DB-22EA-2040-A432-387752AB777F}" type="pres">
      <dgm:prSet presAssocID="{EEC2CD46-A26E-CC4C-8062-DF5D3FE82BB2}" presName="textA" presStyleLbl="revTx" presStyleIdx="4" presStyleCnt="6">
        <dgm:presLayoutVars>
          <dgm:bulletEnabled val="1"/>
        </dgm:presLayoutVars>
      </dgm:prSet>
      <dgm:spPr/>
    </dgm:pt>
    <dgm:pt modelId="{678B98DD-7478-F746-8EB4-AB2E7FB2CC7C}" type="pres">
      <dgm:prSet presAssocID="{EEC2CD46-A26E-CC4C-8062-DF5D3FE82BB2}" presName="circleA" presStyleLbl="node1" presStyleIdx="4" presStyleCnt="6"/>
      <dgm:spPr/>
    </dgm:pt>
    <dgm:pt modelId="{88147B93-8469-BA4A-9DF2-D5B1C5B11915}" type="pres">
      <dgm:prSet presAssocID="{EEC2CD46-A26E-CC4C-8062-DF5D3FE82BB2}" presName="spaceA" presStyleCnt="0"/>
      <dgm:spPr/>
    </dgm:pt>
    <dgm:pt modelId="{9F5BC76D-9F22-AE47-B8C7-56A70ABA0BF0}" type="pres">
      <dgm:prSet presAssocID="{1ADD2E99-9F94-574B-9473-264D35AB6299}" presName="space" presStyleCnt="0"/>
      <dgm:spPr/>
    </dgm:pt>
    <dgm:pt modelId="{917F54CD-4926-8D4C-AFA3-0598272CFDF4}" type="pres">
      <dgm:prSet presAssocID="{1F6140E9-759D-9F43-A532-1CD9B202D404}" presName="compositeB" presStyleCnt="0"/>
      <dgm:spPr/>
    </dgm:pt>
    <dgm:pt modelId="{5CEBCF2E-06F7-FE43-A7E0-7C86BAAC2DFE}" type="pres">
      <dgm:prSet presAssocID="{1F6140E9-759D-9F43-A532-1CD9B202D404}" presName="textB" presStyleLbl="revTx" presStyleIdx="5" presStyleCnt="6">
        <dgm:presLayoutVars>
          <dgm:bulletEnabled val="1"/>
        </dgm:presLayoutVars>
      </dgm:prSet>
      <dgm:spPr/>
    </dgm:pt>
    <dgm:pt modelId="{436DEABF-710B-5541-84C4-94BC43C19FBA}" type="pres">
      <dgm:prSet presAssocID="{1F6140E9-759D-9F43-A532-1CD9B202D404}" presName="circleB" presStyleLbl="node1" presStyleIdx="5" presStyleCnt="6"/>
      <dgm:spPr/>
    </dgm:pt>
    <dgm:pt modelId="{FC8243ED-568C-4447-927B-085E5A098A72}" type="pres">
      <dgm:prSet presAssocID="{1F6140E9-759D-9F43-A532-1CD9B202D404}" presName="spaceB" presStyleCnt="0"/>
      <dgm:spPr/>
    </dgm:pt>
  </dgm:ptLst>
  <dgm:cxnLst>
    <dgm:cxn modelId="{E31E8268-72DB-584E-A8A4-E1263C370DA0}" srcId="{60D00180-C90A-C648-8934-A3F208B2BD6E}" destId="{AFA5A94B-E5FB-DD4E-8261-76EB350A5E45}" srcOrd="1" destOrd="0" parTransId="{21ED525D-7550-2F4E-93D5-15FF5F83D4B6}" sibTransId="{200DAA82-2873-E540-898D-7DCC5969F2D2}"/>
    <dgm:cxn modelId="{BF67B871-3D56-6A4E-971E-DC88D45B0FF4}" type="presOf" srcId="{60D00180-C90A-C648-8934-A3F208B2BD6E}" destId="{CCE9926E-1717-9641-90D9-0BEF3EEE5258}" srcOrd="0" destOrd="0" presId="urn:microsoft.com/office/officeart/2005/8/layout/hProcess11"/>
    <dgm:cxn modelId="{5C924174-0D75-9646-A1E0-832EF8E24A3E}" type="presOf" srcId="{1F6140E9-759D-9F43-A532-1CD9B202D404}" destId="{5CEBCF2E-06F7-FE43-A7E0-7C86BAAC2DFE}" srcOrd="0" destOrd="0" presId="urn:microsoft.com/office/officeart/2005/8/layout/hProcess11"/>
    <dgm:cxn modelId="{4D966F80-8C55-0644-8444-D22A999EE0A1}" type="presOf" srcId="{EEC2CD46-A26E-CC4C-8062-DF5D3FE82BB2}" destId="{2D1DB7DB-22EA-2040-A432-387752AB777F}" srcOrd="0" destOrd="0" presId="urn:microsoft.com/office/officeart/2005/8/layout/hProcess11"/>
    <dgm:cxn modelId="{B018EFA7-6343-CE40-A06F-F396C2C26973}" srcId="{60D00180-C90A-C648-8934-A3F208B2BD6E}" destId="{5E0DD795-3A01-0149-948D-3027B2E55637}" srcOrd="0" destOrd="0" parTransId="{7BD52C0A-B0F4-2F45-B47B-D4EFD4B8F1B1}" sibTransId="{D17093CB-CAD0-A442-BE08-31C82F1754B0}"/>
    <dgm:cxn modelId="{439BC0A9-6946-964A-8E26-3BC1F37ACB18}" type="presOf" srcId="{5E0DD795-3A01-0149-948D-3027B2E55637}" destId="{ACDFEA09-61D3-364F-B0FA-D810ADC982CE}" srcOrd="0" destOrd="0" presId="urn:microsoft.com/office/officeart/2005/8/layout/hProcess11"/>
    <dgm:cxn modelId="{7B5A20AC-8471-F64C-843B-3E6F2EC76EAF}" type="presOf" srcId="{AFA5A94B-E5FB-DD4E-8261-76EB350A5E45}" destId="{45E8E1A9-AB63-2142-81A0-F66DCE23B32A}" srcOrd="0" destOrd="0" presId="urn:microsoft.com/office/officeart/2005/8/layout/hProcess11"/>
    <dgm:cxn modelId="{341134B3-FEE3-BD4E-B3B8-7515C7AA0644}" srcId="{60D00180-C90A-C648-8934-A3F208B2BD6E}" destId="{1F6140E9-759D-9F43-A532-1CD9B202D404}" srcOrd="5" destOrd="0" parTransId="{FA74FF8F-2445-4048-A50F-CC79389C42D2}" sibTransId="{62F341A7-B440-D447-B82E-83521F82CE04}"/>
    <dgm:cxn modelId="{A27203D0-2775-3A45-98D9-C0E9C6C0EDE0}" type="presOf" srcId="{73227ECE-1C1E-6340-A92C-912D9803146A}" destId="{6809866C-0CBA-9641-AF55-D2FA50ED2090}" srcOrd="0" destOrd="0" presId="urn:microsoft.com/office/officeart/2005/8/layout/hProcess11"/>
    <dgm:cxn modelId="{380DF8D4-E2B8-F141-B7F8-F35C1EB37B6A}" type="presOf" srcId="{96C5C68B-B5D6-2F46-B411-1807DC97A754}" destId="{214D493C-69FB-DA42-9175-1D1CB64D2D1C}" srcOrd="0" destOrd="0" presId="urn:microsoft.com/office/officeart/2005/8/layout/hProcess11"/>
    <dgm:cxn modelId="{CFCD1FD9-3949-E94E-ACB5-593A0E48805D}" srcId="{60D00180-C90A-C648-8934-A3F208B2BD6E}" destId="{73227ECE-1C1E-6340-A92C-912D9803146A}" srcOrd="3" destOrd="0" parTransId="{28CDFAA2-84DD-C744-8022-1777061E6482}" sibTransId="{ABF806E9-5D59-8F4F-8E1B-09A219E602C0}"/>
    <dgm:cxn modelId="{B2E4FBDC-7CBC-C341-AF4C-00C5D79A5F76}" srcId="{60D00180-C90A-C648-8934-A3F208B2BD6E}" destId="{EEC2CD46-A26E-CC4C-8062-DF5D3FE82BB2}" srcOrd="4" destOrd="0" parTransId="{768ECBD3-1452-B742-BDE7-E5D4C9160B8D}" sibTransId="{1ADD2E99-9F94-574B-9473-264D35AB6299}"/>
    <dgm:cxn modelId="{34B6B0EE-8421-5043-A66F-758FDE060B4E}" srcId="{60D00180-C90A-C648-8934-A3F208B2BD6E}" destId="{96C5C68B-B5D6-2F46-B411-1807DC97A754}" srcOrd="2" destOrd="0" parTransId="{584DB9C6-AE2F-DC4A-9BB9-B45B6D9474C5}" sibTransId="{B8998185-D5C5-324B-AB25-7D4B069DF63C}"/>
    <dgm:cxn modelId="{68031EE5-553F-FF42-8873-2646533F5613}" type="presParOf" srcId="{CCE9926E-1717-9641-90D9-0BEF3EEE5258}" destId="{2F170AC4-9875-3D4C-A3D4-D0D78FE47220}" srcOrd="0" destOrd="0" presId="urn:microsoft.com/office/officeart/2005/8/layout/hProcess11"/>
    <dgm:cxn modelId="{AD80D457-97F7-EA43-B5A5-5375C0D82B7C}" type="presParOf" srcId="{CCE9926E-1717-9641-90D9-0BEF3EEE5258}" destId="{FA5AA42F-0886-FE46-AABC-018940CD672B}" srcOrd="1" destOrd="0" presId="urn:microsoft.com/office/officeart/2005/8/layout/hProcess11"/>
    <dgm:cxn modelId="{320212E0-3CA0-5E4E-BBDB-78F0E244B83C}" type="presParOf" srcId="{FA5AA42F-0886-FE46-AABC-018940CD672B}" destId="{617FAC81-6273-0147-980F-39838A380B6F}" srcOrd="0" destOrd="0" presId="urn:microsoft.com/office/officeart/2005/8/layout/hProcess11"/>
    <dgm:cxn modelId="{C3F808A8-4631-5C42-A4E4-BA42269199FA}" type="presParOf" srcId="{617FAC81-6273-0147-980F-39838A380B6F}" destId="{ACDFEA09-61D3-364F-B0FA-D810ADC982CE}" srcOrd="0" destOrd="0" presId="urn:microsoft.com/office/officeart/2005/8/layout/hProcess11"/>
    <dgm:cxn modelId="{B349956B-1073-744C-BFCE-F8B65F4458E7}" type="presParOf" srcId="{617FAC81-6273-0147-980F-39838A380B6F}" destId="{1097A8C1-7A2B-F84D-8630-21830FC2AC4F}" srcOrd="1" destOrd="0" presId="urn:microsoft.com/office/officeart/2005/8/layout/hProcess11"/>
    <dgm:cxn modelId="{F9F1B5CD-E02D-FC4F-9213-2A322B449439}" type="presParOf" srcId="{617FAC81-6273-0147-980F-39838A380B6F}" destId="{9CE9D26A-C157-D34C-8DFC-48B7C77B2F82}" srcOrd="2" destOrd="0" presId="urn:microsoft.com/office/officeart/2005/8/layout/hProcess11"/>
    <dgm:cxn modelId="{942310F5-B3C1-5B43-BE1E-9FD90ED544A2}" type="presParOf" srcId="{FA5AA42F-0886-FE46-AABC-018940CD672B}" destId="{683FD332-2C38-4045-BA7E-C99EFD225A38}" srcOrd="1" destOrd="0" presId="urn:microsoft.com/office/officeart/2005/8/layout/hProcess11"/>
    <dgm:cxn modelId="{60B5C3EC-E171-CA48-9124-1E978401EC1C}" type="presParOf" srcId="{FA5AA42F-0886-FE46-AABC-018940CD672B}" destId="{012C4C3C-4674-C346-868C-3EC9618F52E2}" srcOrd="2" destOrd="0" presId="urn:microsoft.com/office/officeart/2005/8/layout/hProcess11"/>
    <dgm:cxn modelId="{667AFA46-5F0B-BC43-9B1A-96679EA9949D}" type="presParOf" srcId="{012C4C3C-4674-C346-868C-3EC9618F52E2}" destId="{45E8E1A9-AB63-2142-81A0-F66DCE23B32A}" srcOrd="0" destOrd="0" presId="urn:microsoft.com/office/officeart/2005/8/layout/hProcess11"/>
    <dgm:cxn modelId="{E8956787-45D5-E44E-BB0A-69288AF45B93}" type="presParOf" srcId="{012C4C3C-4674-C346-868C-3EC9618F52E2}" destId="{0C09B9E2-F66F-9349-9999-430DF72B31B4}" srcOrd="1" destOrd="0" presId="urn:microsoft.com/office/officeart/2005/8/layout/hProcess11"/>
    <dgm:cxn modelId="{38F67818-47EE-564D-99A1-B07F09894BBD}" type="presParOf" srcId="{012C4C3C-4674-C346-868C-3EC9618F52E2}" destId="{6843CAC1-C64A-A548-BF50-BDAE12B5A8E1}" srcOrd="2" destOrd="0" presId="urn:microsoft.com/office/officeart/2005/8/layout/hProcess11"/>
    <dgm:cxn modelId="{D69BE43C-037D-5B41-96F9-C217C1E4A003}" type="presParOf" srcId="{FA5AA42F-0886-FE46-AABC-018940CD672B}" destId="{8D0B62FB-6E0F-B34A-ABC4-C0AE8E8613D1}" srcOrd="3" destOrd="0" presId="urn:microsoft.com/office/officeart/2005/8/layout/hProcess11"/>
    <dgm:cxn modelId="{36473C74-041A-6048-8B43-9ECD7C3CBB13}" type="presParOf" srcId="{FA5AA42F-0886-FE46-AABC-018940CD672B}" destId="{DB03AE2C-3210-6F43-9F2A-3688D143C3E7}" srcOrd="4" destOrd="0" presId="urn:microsoft.com/office/officeart/2005/8/layout/hProcess11"/>
    <dgm:cxn modelId="{01EDD96F-1AA1-EE49-AFB2-1C4D4D5E4EC1}" type="presParOf" srcId="{DB03AE2C-3210-6F43-9F2A-3688D143C3E7}" destId="{214D493C-69FB-DA42-9175-1D1CB64D2D1C}" srcOrd="0" destOrd="0" presId="urn:microsoft.com/office/officeart/2005/8/layout/hProcess11"/>
    <dgm:cxn modelId="{955F9A21-5753-134D-8D0C-74289B05D0FF}" type="presParOf" srcId="{DB03AE2C-3210-6F43-9F2A-3688D143C3E7}" destId="{B741321B-0C37-0B4E-ABB3-85D40870AF53}" srcOrd="1" destOrd="0" presId="urn:microsoft.com/office/officeart/2005/8/layout/hProcess11"/>
    <dgm:cxn modelId="{815FB09E-B070-384A-82E1-FBE43F11001D}" type="presParOf" srcId="{DB03AE2C-3210-6F43-9F2A-3688D143C3E7}" destId="{94017178-67EA-BD4C-B344-C0F0D0425613}" srcOrd="2" destOrd="0" presId="urn:microsoft.com/office/officeart/2005/8/layout/hProcess11"/>
    <dgm:cxn modelId="{DDBB8886-E877-6740-BAED-4712D4D0AD83}" type="presParOf" srcId="{FA5AA42F-0886-FE46-AABC-018940CD672B}" destId="{7EF96847-085B-9C4E-A345-D973555FD736}" srcOrd="5" destOrd="0" presId="urn:microsoft.com/office/officeart/2005/8/layout/hProcess11"/>
    <dgm:cxn modelId="{45A3223D-7C62-BB45-B15F-4F8192169CBC}" type="presParOf" srcId="{FA5AA42F-0886-FE46-AABC-018940CD672B}" destId="{B83F69C9-335D-5743-8134-E0D784D15565}" srcOrd="6" destOrd="0" presId="urn:microsoft.com/office/officeart/2005/8/layout/hProcess11"/>
    <dgm:cxn modelId="{94C90777-A35F-484A-BB84-8485B65CD4E4}" type="presParOf" srcId="{B83F69C9-335D-5743-8134-E0D784D15565}" destId="{6809866C-0CBA-9641-AF55-D2FA50ED2090}" srcOrd="0" destOrd="0" presId="urn:microsoft.com/office/officeart/2005/8/layout/hProcess11"/>
    <dgm:cxn modelId="{9366F804-FFBA-3D49-92CB-DCBDEE0F7300}" type="presParOf" srcId="{B83F69C9-335D-5743-8134-E0D784D15565}" destId="{CBC96331-49A0-7146-9DD9-B71BD8DFC476}" srcOrd="1" destOrd="0" presId="urn:microsoft.com/office/officeart/2005/8/layout/hProcess11"/>
    <dgm:cxn modelId="{70BCED23-A3BB-8B4C-9498-5086EF2EEB58}" type="presParOf" srcId="{B83F69C9-335D-5743-8134-E0D784D15565}" destId="{C2D02A7F-1717-BF4C-BB39-B97B96235B78}" srcOrd="2" destOrd="0" presId="urn:microsoft.com/office/officeart/2005/8/layout/hProcess11"/>
    <dgm:cxn modelId="{BD416F64-2E1D-3745-9DAF-833E4B265BAF}" type="presParOf" srcId="{FA5AA42F-0886-FE46-AABC-018940CD672B}" destId="{FE35DD5C-7BD2-4746-AAB1-1BE90EFD4071}" srcOrd="7" destOrd="0" presId="urn:microsoft.com/office/officeart/2005/8/layout/hProcess11"/>
    <dgm:cxn modelId="{70A8F51E-B965-4545-AE88-AD0F5CF93583}" type="presParOf" srcId="{FA5AA42F-0886-FE46-AABC-018940CD672B}" destId="{B55539A1-487B-AE49-94E6-3EE18EB9D024}" srcOrd="8" destOrd="0" presId="urn:microsoft.com/office/officeart/2005/8/layout/hProcess11"/>
    <dgm:cxn modelId="{3C743D8E-13E8-414F-A156-910659B21F94}" type="presParOf" srcId="{B55539A1-487B-AE49-94E6-3EE18EB9D024}" destId="{2D1DB7DB-22EA-2040-A432-387752AB777F}" srcOrd="0" destOrd="0" presId="urn:microsoft.com/office/officeart/2005/8/layout/hProcess11"/>
    <dgm:cxn modelId="{BC06C397-795A-3F44-8CC3-182CD0A19CC2}" type="presParOf" srcId="{B55539A1-487B-AE49-94E6-3EE18EB9D024}" destId="{678B98DD-7478-F746-8EB4-AB2E7FB2CC7C}" srcOrd="1" destOrd="0" presId="urn:microsoft.com/office/officeart/2005/8/layout/hProcess11"/>
    <dgm:cxn modelId="{316B3749-31BD-4C41-ADA0-09F2D95DE1D5}" type="presParOf" srcId="{B55539A1-487B-AE49-94E6-3EE18EB9D024}" destId="{88147B93-8469-BA4A-9DF2-D5B1C5B11915}" srcOrd="2" destOrd="0" presId="urn:microsoft.com/office/officeart/2005/8/layout/hProcess11"/>
    <dgm:cxn modelId="{8C14D228-E44E-1F46-84FA-4B844081C2A7}" type="presParOf" srcId="{FA5AA42F-0886-FE46-AABC-018940CD672B}" destId="{9F5BC76D-9F22-AE47-B8C7-56A70ABA0BF0}" srcOrd="9" destOrd="0" presId="urn:microsoft.com/office/officeart/2005/8/layout/hProcess11"/>
    <dgm:cxn modelId="{3AC6E2C7-DF42-0347-B1CF-DC86769A9E1A}" type="presParOf" srcId="{FA5AA42F-0886-FE46-AABC-018940CD672B}" destId="{917F54CD-4926-8D4C-AFA3-0598272CFDF4}" srcOrd="10" destOrd="0" presId="urn:microsoft.com/office/officeart/2005/8/layout/hProcess11"/>
    <dgm:cxn modelId="{E2CB525F-D1ED-794E-AACE-57516F4E452C}" type="presParOf" srcId="{917F54CD-4926-8D4C-AFA3-0598272CFDF4}" destId="{5CEBCF2E-06F7-FE43-A7E0-7C86BAAC2DFE}" srcOrd="0" destOrd="0" presId="urn:microsoft.com/office/officeart/2005/8/layout/hProcess11"/>
    <dgm:cxn modelId="{BC4D3719-90CA-B042-987B-C2ED6E49EE4B}" type="presParOf" srcId="{917F54CD-4926-8D4C-AFA3-0598272CFDF4}" destId="{436DEABF-710B-5541-84C4-94BC43C19FBA}" srcOrd="1" destOrd="0" presId="urn:microsoft.com/office/officeart/2005/8/layout/hProcess11"/>
    <dgm:cxn modelId="{1378BDC6-4B9C-B545-BB98-D65DAB73958D}" type="presParOf" srcId="{917F54CD-4926-8D4C-AFA3-0598272CFDF4}" destId="{FC8243ED-568C-4447-927B-085E5A098A72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A9CF1BA-99DC-CC42-844D-D017EAAF43C5}" type="doc">
      <dgm:prSet loTypeId="urn:microsoft.com/office/officeart/2005/8/layout/hProcess11" loCatId="" qsTypeId="urn:microsoft.com/office/officeart/2005/8/quickstyle/simple1" qsCatId="simple" csTypeId="urn:microsoft.com/office/officeart/2005/8/colors/accent1_2" csCatId="accent1" phldr="1"/>
      <dgm:spPr/>
    </dgm:pt>
    <dgm:pt modelId="{90470FA4-E843-7C4F-8C17-FDFC1400D4C9}">
      <dgm:prSet phldrT="[Text]"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1. Set report to default filter state</a:t>
          </a:r>
          <a:endParaRPr lang="en-US" dirty="0"/>
        </a:p>
      </dgm:t>
    </dgm:pt>
    <dgm:pt modelId="{48B2D207-23C0-794F-9CB2-D3BC4A82F4C9}" type="parTrans" cxnId="{86CB68BF-3B4D-C341-A433-91F60CA4D06C}">
      <dgm:prSet/>
      <dgm:spPr/>
      <dgm:t>
        <a:bodyPr/>
        <a:lstStyle/>
        <a:p>
          <a:endParaRPr lang="en-US"/>
        </a:p>
      </dgm:t>
    </dgm:pt>
    <dgm:pt modelId="{EE5C03B5-2DC1-5A45-862F-5CF71220A8F0}" type="sibTrans" cxnId="{86CB68BF-3B4D-C341-A433-91F60CA4D06C}">
      <dgm:prSet/>
      <dgm:spPr/>
      <dgm:t>
        <a:bodyPr/>
        <a:lstStyle/>
        <a:p>
          <a:endParaRPr lang="en-US"/>
        </a:p>
      </dgm:t>
    </dgm:pt>
    <dgm:pt modelId="{F3620ADC-5B33-0845-AF09-0339CD83A2A7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2. Create a bookmark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85C2D67F-6D0E-5948-9182-21787B6D17A4}" type="parTrans" cxnId="{B13D1E76-E11D-0348-94CD-B8EE5F729767}">
      <dgm:prSet/>
      <dgm:spPr/>
      <dgm:t>
        <a:bodyPr/>
        <a:lstStyle/>
        <a:p>
          <a:endParaRPr lang="en-US"/>
        </a:p>
      </dgm:t>
    </dgm:pt>
    <dgm:pt modelId="{9557AE9E-9BE0-9044-85C1-99BF3EB1A5F8}" type="sibTrans" cxnId="{B13D1E76-E11D-0348-94CD-B8EE5F729767}">
      <dgm:prSet/>
      <dgm:spPr/>
      <dgm:t>
        <a:bodyPr/>
        <a:lstStyle/>
        <a:p>
          <a:endParaRPr lang="en-US"/>
        </a:p>
      </dgm:t>
    </dgm:pt>
    <dgm:pt modelId="{505EAC86-B785-734E-B15A-D72DF71F8BB4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3. Insert a button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9AD4A7BA-2C37-9E40-A97F-B9E79FAAC475}" type="parTrans" cxnId="{F29EB166-5DC0-874A-990B-0F1D7241B350}">
      <dgm:prSet/>
      <dgm:spPr/>
      <dgm:t>
        <a:bodyPr/>
        <a:lstStyle/>
        <a:p>
          <a:endParaRPr lang="en-US"/>
        </a:p>
      </dgm:t>
    </dgm:pt>
    <dgm:pt modelId="{5A874FD9-3F6F-2D4F-968D-F937F4E05BB4}" type="sibTrans" cxnId="{F29EB166-5DC0-874A-990B-0F1D7241B350}">
      <dgm:prSet/>
      <dgm:spPr/>
      <dgm:t>
        <a:bodyPr/>
        <a:lstStyle/>
        <a:p>
          <a:endParaRPr lang="en-US"/>
        </a:p>
      </dgm:t>
    </dgm:pt>
    <dgm:pt modelId="{1EF6D353-61D6-8444-BCE3-5999B7A958BA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4. Link button to bookmark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233418C5-E478-E849-AD2F-199303C3C911}" type="parTrans" cxnId="{73186375-A873-0146-92F4-05EA4426CF70}">
      <dgm:prSet/>
      <dgm:spPr/>
      <dgm:t>
        <a:bodyPr/>
        <a:lstStyle/>
        <a:p>
          <a:endParaRPr lang="en-US"/>
        </a:p>
      </dgm:t>
    </dgm:pt>
    <dgm:pt modelId="{D0F18E53-367C-AB41-B7F3-20FCD4C9C56C}" type="sibTrans" cxnId="{73186375-A873-0146-92F4-05EA4426CF70}">
      <dgm:prSet/>
      <dgm:spPr/>
      <dgm:t>
        <a:bodyPr/>
        <a:lstStyle/>
        <a:p>
          <a:endParaRPr lang="en-US"/>
        </a:p>
      </dgm:t>
    </dgm:pt>
    <dgm:pt modelId="{5513889D-5E7A-B241-AB23-DA3E4FCEB004}">
      <dgm:prSet/>
      <dgm:spPr/>
      <dgm:t>
        <a:bodyPr/>
        <a:lstStyle/>
        <a:p>
          <a:r>
            <a:rPr lang="en-US">
              <a:latin typeface="Alexandria"/>
              <a:ea typeface="Alexandria"/>
              <a:cs typeface="Alexandria"/>
              <a:sym typeface="Alexandria"/>
            </a:rPr>
            <a:t>5. Label it “Reset Filters”</a:t>
          </a:r>
          <a:endParaRPr lang="en-US" dirty="0">
            <a:latin typeface="Alexandria"/>
            <a:ea typeface="Alexandria"/>
            <a:cs typeface="Alexandria"/>
            <a:sym typeface="Alexandria"/>
          </a:endParaRPr>
        </a:p>
      </dgm:t>
    </dgm:pt>
    <dgm:pt modelId="{8B2EC3E4-1FF9-804E-8EE5-9031107DF348}" type="parTrans" cxnId="{EA61EECE-DC80-3C41-9A49-880F041A34D7}">
      <dgm:prSet/>
      <dgm:spPr/>
      <dgm:t>
        <a:bodyPr/>
        <a:lstStyle/>
        <a:p>
          <a:endParaRPr lang="en-US"/>
        </a:p>
      </dgm:t>
    </dgm:pt>
    <dgm:pt modelId="{E7D83BD1-0D10-C445-8829-41351EDAFA77}" type="sibTrans" cxnId="{EA61EECE-DC80-3C41-9A49-880F041A34D7}">
      <dgm:prSet/>
      <dgm:spPr/>
      <dgm:t>
        <a:bodyPr/>
        <a:lstStyle/>
        <a:p>
          <a:endParaRPr lang="en-US"/>
        </a:p>
      </dgm:t>
    </dgm:pt>
    <dgm:pt modelId="{0957BF14-C892-B443-8B95-7D93D75BE763}" type="pres">
      <dgm:prSet presAssocID="{2A9CF1BA-99DC-CC42-844D-D017EAAF43C5}" presName="Name0" presStyleCnt="0">
        <dgm:presLayoutVars>
          <dgm:dir/>
          <dgm:resizeHandles val="exact"/>
        </dgm:presLayoutVars>
      </dgm:prSet>
      <dgm:spPr/>
    </dgm:pt>
    <dgm:pt modelId="{6AEA1F5D-BA78-7A46-898E-0B5474ACFAD7}" type="pres">
      <dgm:prSet presAssocID="{2A9CF1BA-99DC-CC42-844D-D017EAAF43C5}" presName="arrow" presStyleLbl="bgShp" presStyleIdx="0" presStyleCnt="1"/>
      <dgm:spPr/>
    </dgm:pt>
    <dgm:pt modelId="{518A0A0D-0CD7-E749-AE6C-84C843E8DB68}" type="pres">
      <dgm:prSet presAssocID="{2A9CF1BA-99DC-CC42-844D-D017EAAF43C5}" presName="points" presStyleCnt="0"/>
      <dgm:spPr/>
    </dgm:pt>
    <dgm:pt modelId="{8DBED6B5-DF2E-9042-9739-4E375127E607}" type="pres">
      <dgm:prSet presAssocID="{90470FA4-E843-7C4F-8C17-FDFC1400D4C9}" presName="compositeA" presStyleCnt="0"/>
      <dgm:spPr/>
    </dgm:pt>
    <dgm:pt modelId="{10792866-1854-514C-8CC0-63547CD7EFE6}" type="pres">
      <dgm:prSet presAssocID="{90470FA4-E843-7C4F-8C17-FDFC1400D4C9}" presName="textA" presStyleLbl="revTx" presStyleIdx="0" presStyleCnt="5">
        <dgm:presLayoutVars>
          <dgm:bulletEnabled val="1"/>
        </dgm:presLayoutVars>
      </dgm:prSet>
      <dgm:spPr/>
    </dgm:pt>
    <dgm:pt modelId="{72B17F44-9E5B-B142-BCFF-D30235666758}" type="pres">
      <dgm:prSet presAssocID="{90470FA4-E843-7C4F-8C17-FDFC1400D4C9}" presName="circleA" presStyleLbl="node1" presStyleIdx="0" presStyleCnt="5"/>
      <dgm:spPr/>
    </dgm:pt>
    <dgm:pt modelId="{3B4DFA52-6A91-9F40-98AD-869974F13AC7}" type="pres">
      <dgm:prSet presAssocID="{90470FA4-E843-7C4F-8C17-FDFC1400D4C9}" presName="spaceA" presStyleCnt="0"/>
      <dgm:spPr/>
    </dgm:pt>
    <dgm:pt modelId="{C9D6D5AB-4D64-D047-8BA0-31ED300B880B}" type="pres">
      <dgm:prSet presAssocID="{EE5C03B5-2DC1-5A45-862F-5CF71220A8F0}" presName="space" presStyleCnt="0"/>
      <dgm:spPr/>
    </dgm:pt>
    <dgm:pt modelId="{AA692C08-7248-3049-8240-2A7A7187A66F}" type="pres">
      <dgm:prSet presAssocID="{F3620ADC-5B33-0845-AF09-0339CD83A2A7}" presName="compositeB" presStyleCnt="0"/>
      <dgm:spPr/>
    </dgm:pt>
    <dgm:pt modelId="{829263E7-8272-FF47-9A4F-55D196355369}" type="pres">
      <dgm:prSet presAssocID="{F3620ADC-5B33-0845-AF09-0339CD83A2A7}" presName="textB" presStyleLbl="revTx" presStyleIdx="1" presStyleCnt="5">
        <dgm:presLayoutVars>
          <dgm:bulletEnabled val="1"/>
        </dgm:presLayoutVars>
      </dgm:prSet>
      <dgm:spPr/>
    </dgm:pt>
    <dgm:pt modelId="{5541C41C-49B7-004A-8A8F-22FBBF4D8F63}" type="pres">
      <dgm:prSet presAssocID="{F3620ADC-5B33-0845-AF09-0339CD83A2A7}" presName="circleB" presStyleLbl="node1" presStyleIdx="1" presStyleCnt="5"/>
      <dgm:spPr/>
    </dgm:pt>
    <dgm:pt modelId="{00D2F031-F2B8-2D4E-B6AC-D5989D68BC6D}" type="pres">
      <dgm:prSet presAssocID="{F3620ADC-5B33-0845-AF09-0339CD83A2A7}" presName="spaceB" presStyleCnt="0"/>
      <dgm:spPr/>
    </dgm:pt>
    <dgm:pt modelId="{3A97A7C0-9F29-144E-91BD-4A1109B64022}" type="pres">
      <dgm:prSet presAssocID="{9557AE9E-9BE0-9044-85C1-99BF3EB1A5F8}" presName="space" presStyleCnt="0"/>
      <dgm:spPr/>
    </dgm:pt>
    <dgm:pt modelId="{523F1119-E1A6-9747-83CF-3BB40923C43C}" type="pres">
      <dgm:prSet presAssocID="{505EAC86-B785-734E-B15A-D72DF71F8BB4}" presName="compositeA" presStyleCnt="0"/>
      <dgm:spPr/>
    </dgm:pt>
    <dgm:pt modelId="{5498E75C-4D65-A343-8F56-3D0E1F884D22}" type="pres">
      <dgm:prSet presAssocID="{505EAC86-B785-734E-B15A-D72DF71F8BB4}" presName="textA" presStyleLbl="revTx" presStyleIdx="2" presStyleCnt="5">
        <dgm:presLayoutVars>
          <dgm:bulletEnabled val="1"/>
        </dgm:presLayoutVars>
      </dgm:prSet>
      <dgm:spPr/>
    </dgm:pt>
    <dgm:pt modelId="{A34151B4-FBD0-5048-9EFA-928228995EF4}" type="pres">
      <dgm:prSet presAssocID="{505EAC86-B785-734E-B15A-D72DF71F8BB4}" presName="circleA" presStyleLbl="node1" presStyleIdx="2" presStyleCnt="5"/>
      <dgm:spPr/>
    </dgm:pt>
    <dgm:pt modelId="{B5D4617F-748C-E341-8A8D-DBEA0FDFC826}" type="pres">
      <dgm:prSet presAssocID="{505EAC86-B785-734E-B15A-D72DF71F8BB4}" presName="spaceA" presStyleCnt="0"/>
      <dgm:spPr/>
    </dgm:pt>
    <dgm:pt modelId="{BBD0644D-4987-8546-B7FF-FE562D270020}" type="pres">
      <dgm:prSet presAssocID="{5A874FD9-3F6F-2D4F-968D-F937F4E05BB4}" presName="space" presStyleCnt="0"/>
      <dgm:spPr/>
    </dgm:pt>
    <dgm:pt modelId="{8C93F139-8FDD-104C-9CE7-C1114BAD4ED2}" type="pres">
      <dgm:prSet presAssocID="{1EF6D353-61D6-8444-BCE3-5999B7A958BA}" presName="compositeB" presStyleCnt="0"/>
      <dgm:spPr/>
    </dgm:pt>
    <dgm:pt modelId="{3CE30A0F-5572-1143-B1BA-67E036154AF9}" type="pres">
      <dgm:prSet presAssocID="{1EF6D353-61D6-8444-BCE3-5999B7A958BA}" presName="textB" presStyleLbl="revTx" presStyleIdx="3" presStyleCnt="5">
        <dgm:presLayoutVars>
          <dgm:bulletEnabled val="1"/>
        </dgm:presLayoutVars>
      </dgm:prSet>
      <dgm:spPr/>
    </dgm:pt>
    <dgm:pt modelId="{5D5F1E7F-ABAC-8742-9AA7-0E8197B01BEB}" type="pres">
      <dgm:prSet presAssocID="{1EF6D353-61D6-8444-BCE3-5999B7A958BA}" presName="circleB" presStyleLbl="node1" presStyleIdx="3" presStyleCnt="5"/>
      <dgm:spPr/>
    </dgm:pt>
    <dgm:pt modelId="{6D1DFB81-4CB5-814E-AA32-53433A4354C1}" type="pres">
      <dgm:prSet presAssocID="{1EF6D353-61D6-8444-BCE3-5999B7A958BA}" presName="spaceB" presStyleCnt="0"/>
      <dgm:spPr/>
    </dgm:pt>
    <dgm:pt modelId="{1BF89F37-6689-4E45-B617-9B08821DDE7E}" type="pres">
      <dgm:prSet presAssocID="{D0F18E53-367C-AB41-B7F3-20FCD4C9C56C}" presName="space" presStyleCnt="0"/>
      <dgm:spPr/>
    </dgm:pt>
    <dgm:pt modelId="{BA4CC65A-D47E-5F40-8725-D18D9E1EE18A}" type="pres">
      <dgm:prSet presAssocID="{5513889D-5E7A-B241-AB23-DA3E4FCEB004}" presName="compositeA" presStyleCnt="0"/>
      <dgm:spPr/>
    </dgm:pt>
    <dgm:pt modelId="{ED3E49C0-CD0E-8F48-A458-C05D04A1D397}" type="pres">
      <dgm:prSet presAssocID="{5513889D-5E7A-B241-AB23-DA3E4FCEB004}" presName="textA" presStyleLbl="revTx" presStyleIdx="4" presStyleCnt="5">
        <dgm:presLayoutVars>
          <dgm:bulletEnabled val="1"/>
        </dgm:presLayoutVars>
      </dgm:prSet>
      <dgm:spPr/>
    </dgm:pt>
    <dgm:pt modelId="{8382AD05-987D-504A-83B8-1AC128E78AC5}" type="pres">
      <dgm:prSet presAssocID="{5513889D-5E7A-B241-AB23-DA3E4FCEB004}" presName="circleA" presStyleLbl="node1" presStyleIdx="4" presStyleCnt="5"/>
      <dgm:spPr/>
    </dgm:pt>
    <dgm:pt modelId="{2BE7D2FA-7CC5-EE47-91EC-6565634FFE29}" type="pres">
      <dgm:prSet presAssocID="{5513889D-5E7A-B241-AB23-DA3E4FCEB004}" presName="spaceA" presStyleCnt="0"/>
      <dgm:spPr/>
    </dgm:pt>
  </dgm:ptLst>
  <dgm:cxnLst>
    <dgm:cxn modelId="{0753EF11-E4E2-6F4F-8BCD-62CD1B109D72}" type="presOf" srcId="{F3620ADC-5B33-0845-AF09-0339CD83A2A7}" destId="{829263E7-8272-FF47-9A4F-55D196355369}" srcOrd="0" destOrd="0" presId="urn:microsoft.com/office/officeart/2005/8/layout/hProcess11"/>
    <dgm:cxn modelId="{241D1856-3921-1044-96B8-9F582FB7B506}" type="presOf" srcId="{90470FA4-E843-7C4F-8C17-FDFC1400D4C9}" destId="{10792866-1854-514C-8CC0-63547CD7EFE6}" srcOrd="0" destOrd="0" presId="urn:microsoft.com/office/officeart/2005/8/layout/hProcess11"/>
    <dgm:cxn modelId="{F29EB166-5DC0-874A-990B-0F1D7241B350}" srcId="{2A9CF1BA-99DC-CC42-844D-D017EAAF43C5}" destId="{505EAC86-B785-734E-B15A-D72DF71F8BB4}" srcOrd="2" destOrd="0" parTransId="{9AD4A7BA-2C37-9E40-A97F-B9E79FAAC475}" sibTransId="{5A874FD9-3F6F-2D4F-968D-F937F4E05BB4}"/>
    <dgm:cxn modelId="{2BBE2E75-A6E2-8545-B2E7-DF05F7270B40}" type="presOf" srcId="{2A9CF1BA-99DC-CC42-844D-D017EAAF43C5}" destId="{0957BF14-C892-B443-8B95-7D93D75BE763}" srcOrd="0" destOrd="0" presId="urn:microsoft.com/office/officeart/2005/8/layout/hProcess11"/>
    <dgm:cxn modelId="{73186375-A873-0146-92F4-05EA4426CF70}" srcId="{2A9CF1BA-99DC-CC42-844D-D017EAAF43C5}" destId="{1EF6D353-61D6-8444-BCE3-5999B7A958BA}" srcOrd="3" destOrd="0" parTransId="{233418C5-E478-E849-AD2F-199303C3C911}" sibTransId="{D0F18E53-367C-AB41-B7F3-20FCD4C9C56C}"/>
    <dgm:cxn modelId="{B13D1E76-E11D-0348-94CD-B8EE5F729767}" srcId="{2A9CF1BA-99DC-CC42-844D-D017EAAF43C5}" destId="{F3620ADC-5B33-0845-AF09-0339CD83A2A7}" srcOrd="1" destOrd="0" parTransId="{85C2D67F-6D0E-5948-9182-21787B6D17A4}" sibTransId="{9557AE9E-9BE0-9044-85C1-99BF3EB1A5F8}"/>
    <dgm:cxn modelId="{69FFA1B3-DBC1-BA44-9BE9-9C5C5F5EDC65}" type="presOf" srcId="{5513889D-5E7A-B241-AB23-DA3E4FCEB004}" destId="{ED3E49C0-CD0E-8F48-A458-C05D04A1D397}" srcOrd="0" destOrd="0" presId="urn:microsoft.com/office/officeart/2005/8/layout/hProcess11"/>
    <dgm:cxn modelId="{86CB68BF-3B4D-C341-A433-91F60CA4D06C}" srcId="{2A9CF1BA-99DC-CC42-844D-D017EAAF43C5}" destId="{90470FA4-E843-7C4F-8C17-FDFC1400D4C9}" srcOrd="0" destOrd="0" parTransId="{48B2D207-23C0-794F-9CB2-D3BC4A82F4C9}" sibTransId="{EE5C03B5-2DC1-5A45-862F-5CF71220A8F0}"/>
    <dgm:cxn modelId="{EA61EECE-DC80-3C41-9A49-880F041A34D7}" srcId="{2A9CF1BA-99DC-CC42-844D-D017EAAF43C5}" destId="{5513889D-5E7A-B241-AB23-DA3E4FCEB004}" srcOrd="4" destOrd="0" parTransId="{8B2EC3E4-1FF9-804E-8EE5-9031107DF348}" sibTransId="{E7D83BD1-0D10-C445-8829-41351EDAFA77}"/>
    <dgm:cxn modelId="{0157E8D3-17ED-E44E-A3D9-507D6586A0F3}" type="presOf" srcId="{1EF6D353-61D6-8444-BCE3-5999B7A958BA}" destId="{3CE30A0F-5572-1143-B1BA-67E036154AF9}" srcOrd="0" destOrd="0" presId="urn:microsoft.com/office/officeart/2005/8/layout/hProcess11"/>
    <dgm:cxn modelId="{FF9FCCEF-F80B-CC4E-B1E4-5A0F01223AC2}" type="presOf" srcId="{505EAC86-B785-734E-B15A-D72DF71F8BB4}" destId="{5498E75C-4D65-A343-8F56-3D0E1F884D22}" srcOrd="0" destOrd="0" presId="urn:microsoft.com/office/officeart/2005/8/layout/hProcess11"/>
    <dgm:cxn modelId="{EC4A9AF1-AD53-8D4C-A0AA-2DC1260CDE12}" type="presParOf" srcId="{0957BF14-C892-B443-8B95-7D93D75BE763}" destId="{6AEA1F5D-BA78-7A46-898E-0B5474ACFAD7}" srcOrd="0" destOrd="0" presId="urn:microsoft.com/office/officeart/2005/8/layout/hProcess11"/>
    <dgm:cxn modelId="{BC9A5C21-747B-754F-84B4-BDD54E833756}" type="presParOf" srcId="{0957BF14-C892-B443-8B95-7D93D75BE763}" destId="{518A0A0D-0CD7-E749-AE6C-84C843E8DB68}" srcOrd="1" destOrd="0" presId="urn:microsoft.com/office/officeart/2005/8/layout/hProcess11"/>
    <dgm:cxn modelId="{0BAFEE0E-D87F-324A-8C24-D8B781CA4042}" type="presParOf" srcId="{518A0A0D-0CD7-E749-AE6C-84C843E8DB68}" destId="{8DBED6B5-DF2E-9042-9739-4E375127E607}" srcOrd="0" destOrd="0" presId="urn:microsoft.com/office/officeart/2005/8/layout/hProcess11"/>
    <dgm:cxn modelId="{64CB40A8-6D2A-A047-8B8E-E8256A9202EC}" type="presParOf" srcId="{8DBED6B5-DF2E-9042-9739-4E375127E607}" destId="{10792866-1854-514C-8CC0-63547CD7EFE6}" srcOrd="0" destOrd="0" presId="urn:microsoft.com/office/officeart/2005/8/layout/hProcess11"/>
    <dgm:cxn modelId="{5D97EB85-3E1B-A042-994D-92EE6D712D8D}" type="presParOf" srcId="{8DBED6B5-DF2E-9042-9739-4E375127E607}" destId="{72B17F44-9E5B-B142-BCFF-D30235666758}" srcOrd="1" destOrd="0" presId="urn:microsoft.com/office/officeart/2005/8/layout/hProcess11"/>
    <dgm:cxn modelId="{74A8FA73-84F2-FE45-8EBE-2726C1605B55}" type="presParOf" srcId="{8DBED6B5-DF2E-9042-9739-4E375127E607}" destId="{3B4DFA52-6A91-9F40-98AD-869974F13AC7}" srcOrd="2" destOrd="0" presId="urn:microsoft.com/office/officeart/2005/8/layout/hProcess11"/>
    <dgm:cxn modelId="{622F52FB-8DB3-9846-9A36-56B8931FA724}" type="presParOf" srcId="{518A0A0D-0CD7-E749-AE6C-84C843E8DB68}" destId="{C9D6D5AB-4D64-D047-8BA0-31ED300B880B}" srcOrd="1" destOrd="0" presId="urn:microsoft.com/office/officeart/2005/8/layout/hProcess11"/>
    <dgm:cxn modelId="{3A71F5F3-2DEE-524E-96D4-3B0BE3BE5EED}" type="presParOf" srcId="{518A0A0D-0CD7-E749-AE6C-84C843E8DB68}" destId="{AA692C08-7248-3049-8240-2A7A7187A66F}" srcOrd="2" destOrd="0" presId="urn:microsoft.com/office/officeart/2005/8/layout/hProcess11"/>
    <dgm:cxn modelId="{86EAEE9E-D898-BF44-B951-3B2D639B5B80}" type="presParOf" srcId="{AA692C08-7248-3049-8240-2A7A7187A66F}" destId="{829263E7-8272-FF47-9A4F-55D196355369}" srcOrd="0" destOrd="0" presId="urn:microsoft.com/office/officeart/2005/8/layout/hProcess11"/>
    <dgm:cxn modelId="{6164DD32-11A4-0B40-80DA-A3D839D2B619}" type="presParOf" srcId="{AA692C08-7248-3049-8240-2A7A7187A66F}" destId="{5541C41C-49B7-004A-8A8F-22FBBF4D8F63}" srcOrd="1" destOrd="0" presId="urn:microsoft.com/office/officeart/2005/8/layout/hProcess11"/>
    <dgm:cxn modelId="{77905F6D-84D5-494B-B7E0-CDB6C69B0748}" type="presParOf" srcId="{AA692C08-7248-3049-8240-2A7A7187A66F}" destId="{00D2F031-F2B8-2D4E-B6AC-D5989D68BC6D}" srcOrd="2" destOrd="0" presId="urn:microsoft.com/office/officeart/2005/8/layout/hProcess11"/>
    <dgm:cxn modelId="{DC967207-293C-9040-BA94-FC6D5284359F}" type="presParOf" srcId="{518A0A0D-0CD7-E749-AE6C-84C843E8DB68}" destId="{3A97A7C0-9F29-144E-91BD-4A1109B64022}" srcOrd="3" destOrd="0" presId="urn:microsoft.com/office/officeart/2005/8/layout/hProcess11"/>
    <dgm:cxn modelId="{F308E525-09FB-2343-8D7B-24B03B7C6D4C}" type="presParOf" srcId="{518A0A0D-0CD7-E749-AE6C-84C843E8DB68}" destId="{523F1119-E1A6-9747-83CF-3BB40923C43C}" srcOrd="4" destOrd="0" presId="urn:microsoft.com/office/officeart/2005/8/layout/hProcess11"/>
    <dgm:cxn modelId="{A1B4CC89-D7C3-7447-9EB3-97D442640CD9}" type="presParOf" srcId="{523F1119-E1A6-9747-83CF-3BB40923C43C}" destId="{5498E75C-4D65-A343-8F56-3D0E1F884D22}" srcOrd="0" destOrd="0" presId="urn:microsoft.com/office/officeart/2005/8/layout/hProcess11"/>
    <dgm:cxn modelId="{C9776E0C-3D52-E741-8CD2-70E14A29ABD0}" type="presParOf" srcId="{523F1119-E1A6-9747-83CF-3BB40923C43C}" destId="{A34151B4-FBD0-5048-9EFA-928228995EF4}" srcOrd="1" destOrd="0" presId="urn:microsoft.com/office/officeart/2005/8/layout/hProcess11"/>
    <dgm:cxn modelId="{810F3D95-3EAC-3346-A7FA-EDCC912C20BD}" type="presParOf" srcId="{523F1119-E1A6-9747-83CF-3BB40923C43C}" destId="{B5D4617F-748C-E341-8A8D-DBEA0FDFC826}" srcOrd="2" destOrd="0" presId="urn:microsoft.com/office/officeart/2005/8/layout/hProcess11"/>
    <dgm:cxn modelId="{ACA8EF36-0307-8447-9267-BD1FCB3A7C0C}" type="presParOf" srcId="{518A0A0D-0CD7-E749-AE6C-84C843E8DB68}" destId="{BBD0644D-4987-8546-B7FF-FE562D270020}" srcOrd="5" destOrd="0" presId="urn:microsoft.com/office/officeart/2005/8/layout/hProcess11"/>
    <dgm:cxn modelId="{A65E9563-75B3-2341-ACBF-6EA263C78AB8}" type="presParOf" srcId="{518A0A0D-0CD7-E749-AE6C-84C843E8DB68}" destId="{8C93F139-8FDD-104C-9CE7-C1114BAD4ED2}" srcOrd="6" destOrd="0" presId="urn:microsoft.com/office/officeart/2005/8/layout/hProcess11"/>
    <dgm:cxn modelId="{EF699112-4D68-EB43-95C6-D86F9BD7A1CB}" type="presParOf" srcId="{8C93F139-8FDD-104C-9CE7-C1114BAD4ED2}" destId="{3CE30A0F-5572-1143-B1BA-67E036154AF9}" srcOrd="0" destOrd="0" presId="urn:microsoft.com/office/officeart/2005/8/layout/hProcess11"/>
    <dgm:cxn modelId="{00A46928-D24B-9746-8AB9-1119CB3E01E0}" type="presParOf" srcId="{8C93F139-8FDD-104C-9CE7-C1114BAD4ED2}" destId="{5D5F1E7F-ABAC-8742-9AA7-0E8197B01BEB}" srcOrd="1" destOrd="0" presId="urn:microsoft.com/office/officeart/2005/8/layout/hProcess11"/>
    <dgm:cxn modelId="{ADC76CF3-EBB0-E346-80BE-86E97F1AEF39}" type="presParOf" srcId="{8C93F139-8FDD-104C-9CE7-C1114BAD4ED2}" destId="{6D1DFB81-4CB5-814E-AA32-53433A4354C1}" srcOrd="2" destOrd="0" presId="urn:microsoft.com/office/officeart/2005/8/layout/hProcess11"/>
    <dgm:cxn modelId="{C322755B-3308-3646-A138-365F96A39AA6}" type="presParOf" srcId="{518A0A0D-0CD7-E749-AE6C-84C843E8DB68}" destId="{1BF89F37-6689-4E45-B617-9B08821DDE7E}" srcOrd="7" destOrd="0" presId="urn:microsoft.com/office/officeart/2005/8/layout/hProcess11"/>
    <dgm:cxn modelId="{3D1A824C-324A-174E-A2A3-DB9917FC7FDD}" type="presParOf" srcId="{518A0A0D-0CD7-E749-AE6C-84C843E8DB68}" destId="{BA4CC65A-D47E-5F40-8725-D18D9E1EE18A}" srcOrd="8" destOrd="0" presId="urn:microsoft.com/office/officeart/2005/8/layout/hProcess11"/>
    <dgm:cxn modelId="{49AB61DD-5E06-1141-8E61-FDDBEF6879CA}" type="presParOf" srcId="{BA4CC65A-D47E-5F40-8725-D18D9E1EE18A}" destId="{ED3E49C0-CD0E-8F48-A458-C05D04A1D397}" srcOrd="0" destOrd="0" presId="urn:microsoft.com/office/officeart/2005/8/layout/hProcess11"/>
    <dgm:cxn modelId="{44E4EB92-C969-BF49-B678-7F94D9DF47AF}" type="presParOf" srcId="{BA4CC65A-D47E-5F40-8725-D18D9E1EE18A}" destId="{8382AD05-987D-504A-83B8-1AC128E78AC5}" srcOrd="1" destOrd="0" presId="urn:microsoft.com/office/officeart/2005/8/layout/hProcess11"/>
    <dgm:cxn modelId="{22141FEA-78C2-F44D-8770-89342FD97E05}" type="presParOf" srcId="{BA4CC65A-D47E-5F40-8725-D18D9E1EE18A}" destId="{2BE7D2FA-7CC5-EE47-91EC-6565634FFE29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F3D6118-B66D-4DE5-B133-75A48D98445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86A3C20-2A61-4279-8AD4-4CE53FEE708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Clear</a:t>
          </a:r>
        </a:p>
      </dgm:t>
    </dgm:pt>
    <dgm:pt modelId="{2883DC9F-D9A0-4F40-A85F-59EC46E0D99F}" type="parTrans" cxnId="{DD71F632-EF82-4BE5-8CF5-0A825BA59164}">
      <dgm:prSet/>
      <dgm:spPr/>
      <dgm:t>
        <a:bodyPr/>
        <a:lstStyle/>
        <a:p>
          <a:endParaRPr lang="en-US" sz="2800"/>
        </a:p>
      </dgm:t>
    </dgm:pt>
    <dgm:pt modelId="{377F6205-0E3F-4B67-96C6-7CD2B658349D}" type="sibTrans" cxnId="{DD71F632-EF82-4BE5-8CF5-0A825BA59164}">
      <dgm:prSet/>
      <dgm:spPr/>
      <dgm:t>
        <a:bodyPr/>
        <a:lstStyle/>
        <a:p>
          <a:pPr>
            <a:lnSpc>
              <a:spcPct val="100000"/>
            </a:lnSpc>
          </a:pPr>
          <a:endParaRPr lang="en-US" sz="2800"/>
        </a:p>
      </dgm:t>
    </dgm:pt>
    <dgm:pt modelId="{21A395D3-AE8B-4D90-A783-C8C3F8E5BE9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Easy to Navigate</a:t>
          </a:r>
        </a:p>
      </dgm:t>
    </dgm:pt>
    <dgm:pt modelId="{5CA00807-FAA3-487C-A60C-444BF3599861}" type="parTrans" cxnId="{4F49E124-C961-487B-94A9-70903C1D0710}">
      <dgm:prSet/>
      <dgm:spPr/>
      <dgm:t>
        <a:bodyPr/>
        <a:lstStyle/>
        <a:p>
          <a:endParaRPr lang="en-US" sz="2800"/>
        </a:p>
      </dgm:t>
    </dgm:pt>
    <dgm:pt modelId="{B4853D83-D6EE-40FE-9D23-BA70551CD0B6}" type="sibTrans" cxnId="{4F49E124-C961-487B-94A9-70903C1D0710}">
      <dgm:prSet/>
      <dgm:spPr/>
      <dgm:t>
        <a:bodyPr/>
        <a:lstStyle/>
        <a:p>
          <a:pPr>
            <a:lnSpc>
              <a:spcPct val="100000"/>
            </a:lnSpc>
          </a:pPr>
          <a:endParaRPr lang="en-US" sz="2800"/>
        </a:p>
      </dgm:t>
    </dgm:pt>
    <dgm:pt modelId="{E25F2632-ABC0-C846-8D21-97B987A2693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Interactive</a:t>
          </a:r>
        </a:p>
      </dgm:t>
    </dgm:pt>
    <dgm:pt modelId="{21985243-13A1-F842-A312-DB833F8F48E7}" type="parTrans" cxnId="{FD3CD940-6A99-384D-8E05-BA271F2D477D}">
      <dgm:prSet/>
      <dgm:spPr/>
      <dgm:t>
        <a:bodyPr/>
        <a:lstStyle/>
        <a:p>
          <a:endParaRPr lang="en-US" sz="2800"/>
        </a:p>
      </dgm:t>
    </dgm:pt>
    <dgm:pt modelId="{36114903-45A4-1340-9DFF-E105636EB1A8}" type="sibTrans" cxnId="{FD3CD940-6A99-384D-8E05-BA271F2D477D}">
      <dgm:prSet/>
      <dgm:spPr/>
      <dgm:t>
        <a:bodyPr/>
        <a:lstStyle/>
        <a:p>
          <a:pPr>
            <a:lnSpc>
              <a:spcPct val="100000"/>
            </a:lnSpc>
          </a:pPr>
          <a:endParaRPr lang="en-US" sz="2800"/>
        </a:p>
      </dgm:t>
    </dgm:pt>
    <dgm:pt modelId="{B2A59170-F6FA-F54C-ABE8-BFA9801BFE6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Consistent</a:t>
          </a:r>
        </a:p>
      </dgm:t>
    </dgm:pt>
    <dgm:pt modelId="{5AFDE12E-255E-3846-B352-286B8B5B47D4}" type="parTrans" cxnId="{4C88B081-C694-9448-89B1-76A4BF3FFA5B}">
      <dgm:prSet/>
      <dgm:spPr/>
      <dgm:t>
        <a:bodyPr/>
        <a:lstStyle/>
        <a:p>
          <a:endParaRPr lang="en-US" sz="2800"/>
        </a:p>
      </dgm:t>
    </dgm:pt>
    <dgm:pt modelId="{B9D577F8-312F-2F44-8371-66C8143B71F1}" type="sibTrans" cxnId="{4C88B081-C694-9448-89B1-76A4BF3FFA5B}">
      <dgm:prSet/>
      <dgm:spPr/>
      <dgm:t>
        <a:bodyPr/>
        <a:lstStyle/>
        <a:p>
          <a:pPr>
            <a:lnSpc>
              <a:spcPct val="100000"/>
            </a:lnSpc>
          </a:pPr>
          <a:endParaRPr lang="en-US" sz="2800"/>
        </a:p>
      </dgm:t>
    </dgm:pt>
    <dgm:pt modelId="{B500DD23-4EE6-D74B-A3B4-695C762DC0F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Focused on decisions</a:t>
          </a:r>
        </a:p>
      </dgm:t>
    </dgm:pt>
    <dgm:pt modelId="{0DB324E4-AE35-BB48-A7B4-B8EF800727B3}" type="parTrans" cxnId="{776B44C7-6A89-8F41-B3E4-391491C8D433}">
      <dgm:prSet/>
      <dgm:spPr/>
      <dgm:t>
        <a:bodyPr/>
        <a:lstStyle/>
        <a:p>
          <a:endParaRPr lang="en-US"/>
        </a:p>
      </dgm:t>
    </dgm:pt>
    <dgm:pt modelId="{4BBBFCFA-0C92-5E4E-8267-D1087B610B9A}" type="sibTrans" cxnId="{776B44C7-6A89-8F41-B3E4-391491C8D433}">
      <dgm:prSet/>
      <dgm:spPr/>
      <dgm:t>
        <a:bodyPr/>
        <a:lstStyle/>
        <a:p>
          <a:endParaRPr lang="en-US"/>
        </a:p>
      </dgm:t>
    </dgm:pt>
    <dgm:pt modelId="{B393213A-AB38-4F51-8F87-D5F110FEB3DB}" type="pres">
      <dgm:prSet presAssocID="{2F3D6118-B66D-4DE5-B133-75A48D984455}" presName="root" presStyleCnt="0">
        <dgm:presLayoutVars>
          <dgm:dir/>
          <dgm:resizeHandles val="exact"/>
        </dgm:presLayoutVars>
      </dgm:prSet>
      <dgm:spPr/>
    </dgm:pt>
    <dgm:pt modelId="{CFF6C7E1-8906-459E-9BCF-5561319E64C3}" type="pres">
      <dgm:prSet presAssocID="{2F3D6118-B66D-4DE5-B133-75A48D984455}" presName="container" presStyleCnt="0">
        <dgm:presLayoutVars>
          <dgm:dir/>
          <dgm:resizeHandles val="exact"/>
        </dgm:presLayoutVars>
      </dgm:prSet>
      <dgm:spPr/>
    </dgm:pt>
    <dgm:pt modelId="{9CC01382-251A-41D5-B48D-D3F664B2C81B}" type="pres">
      <dgm:prSet presAssocID="{286A3C20-2A61-4279-8AD4-4CE53FEE708E}" presName="compNode" presStyleCnt="0"/>
      <dgm:spPr/>
    </dgm:pt>
    <dgm:pt modelId="{8D99F2CF-75D0-49D4-8331-0B9C737A8FEA}" type="pres">
      <dgm:prSet presAssocID="{286A3C20-2A61-4279-8AD4-4CE53FEE708E}" presName="iconBgRect" presStyleLbl="bgShp" presStyleIdx="0" presStyleCnt="5"/>
      <dgm:spPr/>
    </dgm:pt>
    <dgm:pt modelId="{82E12867-E253-4218-94AB-522242F6A157}" type="pres">
      <dgm:prSet presAssocID="{286A3C20-2A61-4279-8AD4-4CE53FEE708E}" presName="iconRect" presStyleLbl="node1" presStyleIdx="0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 with solid fill"/>
        </a:ext>
      </dgm:extLst>
    </dgm:pt>
    <dgm:pt modelId="{D6EEEE42-C9C4-4686-A9CF-729FB84C18FE}" type="pres">
      <dgm:prSet presAssocID="{286A3C20-2A61-4279-8AD4-4CE53FEE708E}" presName="spaceRect" presStyleCnt="0"/>
      <dgm:spPr/>
    </dgm:pt>
    <dgm:pt modelId="{515F2AED-2071-43EB-9993-58C68B734AED}" type="pres">
      <dgm:prSet presAssocID="{286A3C20-2A61-4279-8AD4-4CE53FEE708E}" presName="textRect" presStyleLbl="revTx" presStyleIdx="0" presStyleCnt="5">
        <dgm:presLayoutVars>
          <dgm:chMax val="1"/>
          <dgm:chPref val="1"/>
        </dgm:presLayoutVars>
      </dgm:prSet>
      <dgm:spPr/>
    </dgm:pt>
    <dgm:pt modelId="{1610DB7A-4DCE-4E2C-9CD1-F9DD8D05EBD5}" type="pres">
      <dgm:prSet presAssocID="{377F6205-0E3F-4B67-96C6-7CD2B658349D}" presName="sibTrans" presStyleLbl="sibTrans2D1" presStyleIdx="0" presStyleCnt="0"/>
      <dgm:spPr/>
    </dgm:pt>
    <dgm:pt modelId="{78D257A3-399A-4733-84B2-A43FD31CE8C8}" type="pres">
      <dgm:prSet presAssocID="{21A395D3-AE8B-4D90-A783-C8C3F8E5BE92}" presName="compNode" presStyleCnt="0"/>
      <dgm:spPr/>
    </dgm:pt>
    <dgm:pt modelId="{98B848D2-39A4-48D9-A239-1FC2BAC93C68}" type="pres">
      <dgm:prSet presAssocID="{21A395D3-AE8B-4D90-A783-C8C3F8E5BE92}" presName="iconBgRect" presStyleLbl="bgShp" presStyleIdx="1" presStyleCnt="5"/>
      <dgm:spPr/>
    </dgm:pt>
    <dgm:pt modelId="{B2D8EEAA-5112-42D7-91FF-EEFAB34824D2}" type="pres">
      <dgm:prSet presAssocID="{21A395D3-AE8B-4D90-A783-C8C3F8E5BE92}" presName="iconRect" presStyleLbl="nod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d with solid fill"/>
        </a:ext>
      </dgm:extLst>
    </dgm:pt>
    <dgm:pt modelId="{1E320884-A353-4E32-9A4A-A2F0A7E941B6}" type="pres">
      <dgm:prSet presAssocID="{21A395D3-AE8B-4D90-A783-C8C3F8E5BE92}" presName="spaceRect" presStyleCnt="0"/>
      <dgm:spPr/>
    </dgm:pt>
    <dgm:pt modelId="{D00BB31B-848C-4FD8-AFAD-5B61BBB7B848}" type="pres">
      <dgm:prSet presAssocID="{21A395D3-AE8B-4D90-A783-C8C3F8E5BE92}" presName="textRect" presStyleLbl="revTx" presStyleIdx="1" presStyleCnt="5">
        <dgm:presLayoutVars>
          <dgm:chMax val="1"/>
          <dgm:chPref val="1"/>
        </dgm:presLayoutVars>
      </dgm:prSet>
      <dgm:spPr/>
    </dgm:pt>
    <dgm:pt modelId="{0F9DE471-3E8B-4278-B40B-64DEFADD1A90}" type="pres">
      <dgm:prSet presAssocID="{B4853D83-D6EE-40FE-9D23-BA70551CD0B6}" presName="sibTrans" presStyleLbl="sibTrans2D1" presStyleIdx="0" presStyleCnt="0"/>
      <dgm:spPr/>
    </dgm:pt>
    <dgm:pt modelId="{C52778B0-DE98-4B9A-9360-3030C811A95B}" type="pres">
      <dgm:prSet presAssocID="{E25F2632-ABC0-C846-8D21-97B987A2693E}" presName="compNode" presStyleCnt="0"/>
      <dgm:spPr/>
    </dgm:pt>
    <dgm:pt modelId="{DCF2A38E-C575-4A68-8280-F8787FE4B3FD}" type="pres">
      <dgm:prSet presAssocID="{E25F2632-ABC0-C846-8D21-97B987A2693E}" presName="iconBgRect" presStyleLbl="bgShp" presStyleIdx="2" presStyleCnt="5"/>
      <dgm:spPr/>
    </dgm:pt>
    <dgm:pt modelId="{3D8D5317-40C5-4D1C-93CF-E62FC230BD66}" type="pres">
      <dgm:prSet presAssocID="{E25F2632-ABC0-C846-8D21-97B987A2693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8B71716-9183-4109-AFD4-0CDC0D4DABD0}" type="pres">
      <dgm:prSet presAssocID="{E25F2632-ABC0-C846-8D21-97B987A2693E}" presName="spaceRect" presStyleCnt="0"/>
      <dgm:spPr/>
    </dgm:pt>
    <dgm:pt modelId="{2AB58DFD-88B9-4FDE-8C4E-CDFF1ECE3A80}" type="pres">
      <dgm:prSet presAssocID="{E25F2632-ABC0-C846-8D21-97B987A2693E}" presName="textRect" presStyleLbl="revTx" presStyleIdx="2" presStyleCnt="5">
        <dgm:presLayoutVars>
          <dgm:chMax val="1"/>
          <dgm:chPref val="1"/>
        </dgm:presLayoutVars>
      </dgm:prSet>
      <dgm:spPr/>
    </dgm:pt>
    <dgm:pt modelId="{894D2113-0751-4680-B56F-12CB1DF7B9C4}" type="pres">
      <dgm:prSet presAssocID="{36114903-45A4-1340-9DFF-E105636EB1A8}" presName="sibTrans" presStyleLbl="sibTrans2D1" presStyleIdx="0" presStyleCnt="0"/>
      <dgm:spPr/>
    </dgm:pt>
    <dgm:pt modelId="{A9E3E315-F996-4CF6-A055-67FAA2761F40}" type="pres">
      <dgm:prSet presAssocID="{B2A59170-F6FA-F54C-ABE8-BFA9801BFE68}" presName="compNode" presStyleCnt="0"/>
      <dgm:spPr/>
    </dgm:pt>
    <dgm:pt modelId="{5785D752-129C-41EB-AF77-EB33F029D770}" type="pres">
      <dgm:prSet presAssocID="{B2A59170-F6FA-F54C-ABE8-BFA9801BFE68}" presName="iconBgRect" presStyleLbl="bgShp" presStyleIdx="3" presStyleCnt="5"/>
      <dgm:spPr/>
    </dgm:pt>
    <dgm:pt modelId="{76CF3243-730E-4DFD-B779-5C667B5E1681}" type="pres">
      <dgm:prSet presAssocID="{B2A59170-F6FA-F54C-ABE8-BFA9801BFE6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B4D51D1-CAAC-4B3B-8AB3-845BF2B0253F}" type="pres">
      <dgm:prSet presAssocID="{B2A59170-F6FA-F54C-ABE8-BFA9801BFE68}" presName="spaceRect" presStyleCnt="0"/>
      <dgm:spPr/>
    </dgm:pt>
    <dgm:pt modelId="{D3C477D7-5CD9-445B-957A-4661547059D0}" type="pres">
      <dgm:prSet presAssocID="{B2A59170-F6FA-F54C-ABE8-BFA9801BFE68}" presName="textRect" presStyleLbl="revTx" presStyleIdx="3" presStyleCnt="5">
        <dgm:presLayoutVars>
          <dgm:chMax val="1"/>
          <dgm:chPref val="1"/>
        </dgm:presLayoutVars>
      </dgm:prSet>
      <dgm:spPr/>
    </dgm:pt>
    <dgm:pt modelId="{2327FBA7-7EF4-A643-AA84-828B372BC620}" type="pres">
      <dgm:prSet presAssocID="{B9D577F8-312F-2F44-8371-66C8143B71F1}" presName="sibTrans" presStyleLbl="sibTrans2D1" presStyleIdx="0" presStyleCnt="0"/>
      <dgm:spPr/>
    </dgm:pt>
    <dgm:pt modelId="{EE0F5ABB-68AB-114A-8105-9003E4039BA7}" type="pres">
      <dgm:prSet presAssocID="{B500DD23-4EE6-D74B-A3B4-695C762DC0F3}" presName="compNode" presStyleCnt="0"/>
      <dgm:spPr/>
    </dgm:pt>
    <dgm:pt modelId="{32FA5CC6-772A-F244-9AB5-C4885507CBAE}" type="pres">
      <dgm:prSet presAssocID="{B500DD23-4EE6-D74B-A3B4-695C762DC0F3}" presName="iconBgRect" presStyleLbl="bgShp" presStyleIdx="4" presStyleCnt="5"/>
      <dgm:spPr/>
    </dgm:pt>
    <dgm:pt modelId="{8AEFA7B1-3349-B249-8837-04573C3479F0}" type="pres">
      <dgm:prSet presAssocID="{B500DD23-4EE6-D74B-A3B4-695C762DC0F3}" presName="iconRect" presStyleLbl="nod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with solid fill"/>
        </a:ext>
      </dgm:extLst>
    </dgm:pt>
    <dgm:pt modelId="{D8AE99AE-D6C6-6D46-AD82-4E322B83DA53}" type="pres">
      <dgm:prSet presAssocID="{B500DD23-4EE6-D74B-A3B4-695C762DC0F3}" presName="spaceRect" presStyleCnt="0"/>
      <dgm:spPr/>
    </dgm:pt>
    <dgm:pt modelId="{DB4652D8-A028-C445-B869-02E81E977E70}" type="pres">
      <dgm:prSet presAssocID="{B500DD23-4EE6-D74B-A3B4-695C762DC0F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EDCA20A-7DC4-144F-ACF8-33CB494241CC}" type="presOf" srcId="{B9D577F8-312F-2F44-8371-66C8143B71F1}" destId="{2327FBA7-7EF4-A643-AA84-828B372BC620}" srcOrd="0" destOrd="0" presId="urn:microsoft.com/office/officeart/2018/2/layout/IconCircleList"/>
    <dgm:cxn modelId="{F2842016-4B3E-E346-A436-2B4C1F6697B2}" type="presOf" srcId="{377F6205-0E3F-4B67-96C6-7CD2B658349D}" destId="{1610DB7A-4DCE-4E2C-9CD1-F9DD8D05EBD5}" srcOrd="0" destOrd="0" presId="urn:microsoft.com/office/officeart/2018/2/layout/IconCircleList"/>
    <dgm:cxn modelId="{4F49E124-C961-487B-94A9-70903C1D0710}" srcId="{2F3D6118-B66D-4DE5-B133-75A48D984455}" destId="{21A395D3-AE8B-4D90-A783-C8C3F8E5BE92}" srcOrd="1" destOrd="0" parTransId="{5CA00807-FAA3-487C-A60C-444BF3599861}" sibTransId="{B4853D83-D6EE-40FE-9D23-BA70551CD0B6}"/>
    <dgm:cxn modelId="{98B39632-98EF-9349-8DC9-70D310E70080}" type="presOf" srcId="{B2A59170-F6FA-F54C-ABE8-BFA9801BFE68}" destId="{D3C477D7-5CD9-445B-957A-4661547059D0}" srcOrd="0" destOrd="0" presId="urn:microsoft.com/office/officeart/2018/2/layout/IconCircleList"/>
    <dgm:cxn modelId="{DD71F632-EF82-4BE5-8CF5-0A825BA59164}" srcId="{2F3D6118-B66D-4DE5-B133-75A48D984455}" destId="{286A3C20-2A61-4279-8AD4-4CE53FEE708E}" srcOrd="0" destOrd="0" parTransId="{2883DC9F-D9A0-4F40-A85F-59EC46E0D99F}" sibTransId="{377F6205-0E3F-4B67-96C6-7CD2B658349D}"/>
    <dgm:cxn modelId="{FD3CD940-6A99-384D-8E05-BA271F2D477D}" srcId="{2F3D6118-B66D-4DE5-B133-75A48D984455}" destId="{E25F2632-ABC0-C846-8D21-97B987A2693E}" srcOrd="2" destOrd="0" parTransId="{21985243-13A1-F842-A312-DB833F8F48E7}" sibTransId="{36114903-45A4-1340-9DFF-E105636EB1A8}"/>
    <dgm:cxn modelId="{2133B152-8400-AA4F-8B3B-CDA1D870C7DB}" type="presOf" srcId="{2F3D6118-B66D-4DE5-B133-75A48D984455}" destId="{B393213A-AB38-4F51-8F87-D5F110FEB3DB}" srcOrd="0" destOrd="0" presId="urn:microsoft.com/office/officeart/2018/2/layout/IconCircleList"/>
    <dgm:cxn modelId="{145BEC69-2755-1F4E-B650-5B2DF6DC0D3F}" type="presOf" srcId="{36114903-45A4-1340-9DFF-E105636EB1A8}" destId="{894D2113-0751-4680-B56F-12CB1DF7B9C4}" srcOrd="0" destOrd="0" presId="urn:microsoft.com/office/officeart/2018/2/layout/IconCircleList"/>
    <dgm:cxn modelId="{4C88B081-C694-9448-89B1-76A4BF3FFA5B}" srcId="{2F3D6118-B66D-4DE5-B133-75A48D984455}" destId="{B2A59170-F6FA-F54C-ABE8-BFA9801BFE68}" srcOrd="3" destOrd="0" parTransId="{5AFDE12E-255E-3846-B352-286B8B5B47D4}" sibTransId="{B9D577F8-312F-2F44-8371-66C8143B71F1}"/>
    <dgm:cxn modelId="{29B48F98-2FC4-B847-B09C-2C6C7EFE9968}" type="presOf" srcId="{21A395D3-AE8B-4D90-A783-C8C3F8E5BE92}" destId="{D00BB31B-848C-4FD8-AFAD-5B61BBB7B848}" srcOrd="0" destOrd="0" presId="urn:microsoft.com/office/officeart/2018/2/layout/IconCircleList"/>
    <dgm:cxn modelId="{9C037999-1898-8D42-BCA7-FA2B83112B00}" type="presOf" srcId="{286A3C20-2A61-4279-8AD4-4CE53FEE708E}" destId="{515F2AED-2071-43EB-9993-58C68B734AED}" srcOrd="0" destOrd="0" presId="urn:microsoft.com/office/officeart/2018/2/layout/IconCircleList"/>
    <dgm:cxn modelId="{776B44C7-6A89-8F41-B3E4-391491C8D433}" srcId="{2F3D6118-B66D-4DE5-B133-75A48D984455}" destId="{B500DD23-4EE6-D74B-A3B4-695C762DC0F3}" srcOrd="4" destOrd="0" parTransId="{0DB324E4-AE35-BB48-A7B4-B8EF800727B3}" sibTransId="{4BBBFCFA-0C92-5E4E-8267-D1087B610B9A}"/>
    <dgm:cxn modelId="{D10283C7-1708-7D4B-ABBC-A164D81551A5}" type="presOf" srcId="{E25F2632-ABC0-C846-8D21-97B987A2693E}" destId="{2AB58DFD-88B9-4FDE-8C4E-CDFF1ECE3A80}" srcOrd="0" destOrd="0" presId="urn:microsoft.com/office/officeart/2018/2/layout/IconCircleList"/>
    <dgm:cxn modelId="{6DA497CA-0915-E84B-9288-006ABAD0CA06}" type="presOf" srcId="{B500DD23-4EE6-D74B-A3B4-695C762DC0F3}" destId="{DB4652D8-A028-C445-B869-02E81E977E70}" srcOrd="0" destOrd="0" presId="urn:microsoft.com/office/officeart/2018/2/layout/IconCircleList"/>
    <dgm:cxn modelId="{DA7742E9-8361-6D47-A8EF-DC0C1706FE39}" type="presOf" srcId="{B4853D83-D6EE-40FE-9D23-BA70551CD0B6}" destId="{0F9DE471-3E8B-4278-B40B-64DEFADD1A90}" srcOrd="0" destOrd="0" presId="urn:microsoft.com/office/officeart/2018/2/layout/IconCircleList"/>
    <dgm:cxn modelId="{DA7ECDE2-834E-1C46-BB2C-3D39287315BD}" type="presParOf" srcId="{B393213A-AB38-4F51-8F87-D5F110FEB3DB}" destId="{CFF6C7E1-8906-459E-9BCF-5561319E64C3}" srcOrd="0" destOrd="0" presId="urn:microsoft.com/office/officeart/2018/2/layout/IconCircleList"/>
    <dgm:cxn modelId="{F5A90DBE-58BF-5A4B-A6CB-BCC2634BB0B9}" type="presParOf" srcId="{CFF6C7E1-8906-459E-9BCF-5561319E64C3}" destId="{9CC01382-251A-41D5-B48D-D3F664B2C81B}" srcOrd="0" destOrd="0" presId="urn:microsoft.com/office/officeart/2018/2/layout/IconCircleList"/>
    <dgm:cxn modelId="{C53A8384-6A4B-864C-A90B-A47C5187E0F5}" type="presParOf" srcId="{9CC01382-251A-41D5-B48D-D3F664B2C81B}" destId="{8D99F2CF-75D0-49D4-8331-0B9C737A8FEA}" srcOrd="0" destOrd="0" presId="urn:microsoft.com/office/officeart/2018/2/layout/IconCircleList"/>
    <dgm:cxn modelId="{F08C11EC-5F0D-7142-8D5C-B795CDC2F0B0}" type="presParOf" srcId="{9CC01382-251A-41D5-B48D-D3F664B2C81B}" destId="{82E12867-E253-4218-94AB-522242F6A157}" srcOrd="1" destOrd="0" presId="urn:microsoft.com/office/officeart/2018/2/layout/IconCircleList"/>
    <dgm:cxn modelId="{768516F2-0AD4-6748-9C7C-9B0CB893744D}" type="presParOf" srcId="{9CC01382-251A-41D5-B48D-D3F664B2C81B}" destId="{D6EEEE42-C9C4-4686-A9CF-729FB84C18FE}" srcOrd="2" destOrd="0" presId="urn:microsoft.com/office/officeart/2018/2/layout/IconCircleList"/>
    <dgm:cxn modelId="{5BBD4882-3B65-E143-B03C-DC5C7D5E9161}" type="presParOf" srcId="{9CC01382-251A-41D5-B48D-D3F664B2C81B}" destId="{515F2AED-2071-43EB-9993-58C68B734AED}" srcOrd="3" destOrd="0" presId="urn:microsoft.com/office/officeart/2018/2/layout/IconCircleList"/>
    <dgm:cxn modelId="{A46F9694-BF0B-0944-8FEF-AE50666BF64E}" type="presParOf" srcId="{CFF6C7E1-8906-459E-9BCF-5561319E64C3}" destId="{1610DB7A-4DCE-4E2C-9CD1-F9DD8D05EBD5}" srcOrd="1" destOrd="0" presId="urn:microsoft.com/office/officeart/2018/2/layout/IconCircleList"/>
    <dgm:cxn modelId="{DD10C690-57CE-0F4D-89DE-FADC936AFA68}" type="presParOf" srcId="{CFF6C7E1-8906-459E-9BCF-5561319E64C3}" destId="{78D257A3-399A-4733-84B2-A43FD31CE8C8}" srcOrd="2" destOrd="0" presId="urn:microsoft.com/office/officeart/2018/2/layout/IconCircleList"/>
    <dgm:cxn modelId="{708E3155-3411-FA46-A1FE-4C9CFFE4A7BE}" type="presParOf" srcId="{78D257A3-399A-4733-84B2-A43FD31CE8C8}" destId="{98B848D2-39A4-48D9-A239-1FC2BAC93C68}" srcOrd="0" destOrd="0" presId="urn:microsoft.com/office/officeart/2018/2/layout/IconCircleList"/>
    <dgm:cxn modelId="{E5E3E4C5-8896-B34D-8DCF-95E23A77B239}" type="presParOf" srcId="{78D257A3-399A-4733-84B2-A43FD31CE8C8}" destId="{B2D8EEAA-5112-42D7-91FF-EEFAB34824D2}" srcOrd="1" destOrd="0" presId="urn:microsoft.com/office/officeart/2018/2/layout/IconCircleList"/>
    <dgm:cxn modelId="{239FC89A-CF6D-5240-9980-88917EFFF32E}" type="presParOf" srcId="{78D257A3-399A-4733-84B2-A43FD31CE8C8}" destId="{1E320884-A353-4E32-9A4A-A2F0A7E941B6}" srcOrd="2" destOrd="0" presId="urn:microsoft.com/office/officeart/2018/2/layout/IconCircleList"/>
    <dgm:cxn modelId="{CCC0A486-75AD-3942-AD93-69FDBAB957F4}" type="presParOf" srcId="{78D257A3-399A-4733-84B2-A43FD31CE8C8}" destId="{D00BB31B-848C-4FD8-AFAD-5B61BBB7B848}" srcOrd="3" destOrd="0" presId="urn:microsoft.com/office/officeart/2018/2/layout/IconCircleList"/>
    <dgm:cxn modelId="{2E1A5C78-3F63-F141-A43F-E44AA94C2762}" type="presParOf" srcId="{CFF6C7E1-8906-459E-9BCF-5561319E64C3}" destId="{0F9DE471-3E8B-4278-B40B-64DEFADD1A90}" srcOrd="3" destOrd="0" presId="urn:microsoft.com/office/officeart/2018/2/layout/IconCircleList"/>
    <dgm:cxn modelId="{EC1CBBA1-3C64-594C-AB56-D9477E0E6F1B}" type="presParOf" srcId="{CFF6C7E1-8906-459E-9BCF-5561319E64C3}" destId="{C52778B0-DE98-4B9A-9360-3030C811A95B}" srcOrd="4" destOrd="0" presId="urn:microsoft.com/office/officeart/2018/2/layout/IconCircleList"/>
    <dgm:cxn modelId="{80060A1E-3243-254E-90DC-EDC58ED7DF7E}" type="presParOf" srcId="{C52778B0-DE98-4B9A-9360-3030C811A95B}" destId="{DCF2A38E-C575-4A68-8280-F8787FE4B3FD}" srcOrd="0" destOrd="0" presId="urn:microsoft.com/office/officeart/2018/2/layout/IconCircleList"/>
    <dgm:cxn modelId="{C698BCF3-500F-E340-A8DD-5F0C6F12135C}" type="presParOf" srcId="{C52778B0-DE98-4B9A-9360-3030C811A95B}" destId="{3D8D5317-40C5-4D1C-93CF-E62FC230BD66}" srcOrd="1" destOrd="0" presId="urn:microsoft.com/office/officeart/2018/2/layout/IconCircleList"/>
    <dgm:cxn modelId="{07FCC471-1F80-FA4D-A325-579E5A9E1247}" type="presParOf" srcId="{C52778B0-DE98-4B9A-9360-3030C811A95B}" destId="{E8B71716-9183-4109-AFD4-0CDC0D4DABD0}" srcOrd="2" destOrd="0" presId="urn:microsoft.com/office/officeart/2018/2/layout/IconCircleList"/>
    <dgm:cxn modelId="{9A6898F7-293B-5F4E-974D-4A5BFD7757D9}" type="presParOf" srcId="{C52778B0-DE98-4B9A-9360-3030C811A95B}" destId="{2AB58DFD-88B9-4FDE-8C4E-CDFF1ECE3A80}" srcOrd="3" destOrd="0" presId="urn:microsoft.com/office/officeart/2018/2/layout/IconCircleList"/>
    <dgm:cxn modelId="{BC0D08C2-92A6-2549-BF00-8FA94F310E9C}" type="presParOf" srcId="{CFF6C7E1-8906-459E-9BCF-5561319E64C3}" destId="{894D2113-0751-4680-B56F-12CB1DF7B9C4}" srcOrd="5" destOrd="0" presId="urn:microsoft.com/office/officeart/2018/2/layout/IconCircleList"/>
    <dgm:cxn modelId="{9CFD805B-B92F-874F-B0CE-0E64968B513C}" type="presParOf" srcId="{CFF6C7E1-8906-459E-9BCF-5561319E64C3}" destId="{A9E3E315-F996-4CF6-A055-67FAA2761F40}" srcOrd="6" destOrd="0" presId="urn:microsoft.com/office/officeart/2018/2/layout/IconCircleList"/>
    <dgm:cxn modelId="{5B373241-AF1F-D94E-B331-7A186FDC7FEE}" type="presParOf" srcId="{A9E3E315-F996-4CF6-A055-67FAA2761F40}" destId="{5785D752-129C-41EB-AF77-EB33F029D770}" srcOrd="0" destOrd="0" presId="urn:microsoft.com/office/officeart/2018/2/layout/IconCircleList"/>
    <dgm:cxn modelId="{E9BEE2B2-46CA-A144-A3F0-3B0111211653}" type="presParOf" srcId="{A9E3E315-F996-4CF6-A055-67FAA2761F40}" destId="{76CF3243-730E-4DFD-B779-5C667B5E1681}" srcOrd="1" destOrd="0" presId="urn:microsoft.com/office/officeart/2018/2/layout/IconCircleList"/>
    <dgm:cxn modelId="{10722E9A-8618-CB4F-BFA2-EB3BDB607ED3}" type="presParOf" srcId="{A9E3E315-F996-4CF6-A055-67FAA2761F40}" destId="{8B4D51D1-CAAC-4B3B-8AB3-845BF2B0253F}" srcOrd="2" destOrd="0" presId="urn:microsoft.com/office/officeart/2018/2/layout/IconCircleList"/>
    <dgm:cxn modelId="{F9273609-4DA6-004D-91B5-468F97D4EB98}" type="presParOf" srcId="{A9E3E315-F996-4CF6-A055-67FAA2761F40}" destId="{D3C477D7-5CD9-445B-957A-4661547059D0}" srcOrd="3" destOrd="0" presId="urn:microsoft.com/office/officeart/2018/2/layout/IconCircleList"/>
    <dgm:cxn modelId="{6D9B695C-EB74-C941-9A80-DCAFF024D8F0}" type="presParOf" srcId="{CFF6C7E1-8906-459E-9BCF-5561319E64C3}" destId="{2327FBA7-7EF4-A643-AA84-828B372BC620}" srcOrd="7" destOrd="0" presId="urn:microsoft.com/office/officeart/2018/2/layout/IconCircleList"/>
    <dgm:cxn modelId="{2FD2395C-7357-174D-A7B7-560166F56E73}" type="presParOf" srcId="{CFF6C7E1-8906-459E-9BCF-5561319E64C3}" destId="{EE0F5ABB-68AB-114A-8105-9003E4039BA7}" srcOrd="8" destOrd="0" presId="urn:microsoft.com/office/officeart/2018/2/layout/IconCircleList"/>
    <dgm:cxn modelId="{5C5B203F-0152-8C4E-87EF-EFE1BD0BDF68}" type="presParOf" srcId="{EE0F5ABB-68AB-114A-8105-9003E4039BA7}" destId="{32FA5CC6-772A-F244-9AB5-C4885507CBAE}" srcOrd="0" destOrd="0" presId="urn:microsoft.com/office/officeart/2018/2/layout/IconCircleList"/>
    <dgm:cxn modelId="{B9C0CFC5-18CB-1E45-AA2A-3123BF75BE94}" type="presParOf" srcId="{EE0F5ABB-68AB-114A-8105-9003E4039BA7}" destId="{8AEFA7B1-3349-B249-8837-04573C3479F0}" srcOrd="1" destOrd="0" presId="urn:microsoft.com/office/officeart/2018/2/layout/IconCircleList"/>
    <dgm:cxn modelId="{9F09A2CB-AFF9-974A-BC1E-2F0F5A9AEC3D}" type="presParOf" srcId="{EE0F5ABB-68AB-114A-8105-9003E4039BA7}" destId="{D8AE99AE-D6C6-6D46-AD82-4E322B83DA53}" srcOrd="2" destOrd="0" presId="urn:microsoft.com/office/officeart/2018/2/layout/IconCircleList"/>
    <dgm:cxn modelId="{46E32953-BB00-8A45-9A94-69BF6359723D}" type="presParOf" srcId="{EE0F5ABB-68AB-114A-8105-9003E4039BA7}" destId="{DB4652D8-A028-C445-B869-02E81E977E7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B17A8AA-C14B-924E-BF4E-556BA60ACD8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92035F-AE92-D34F-91E8-1772C545782B}">
      <dgm:prSet/>
      <dgm:spPr/>
      <dgm:t>
        <a:bodyPr/>
        <a:lstStyle/>
        <a:p>
          <a:r>
            <a:rPr lang="en-US"/>
            <a:t>1. Title and reporting period</a:t>
          </a:r>
          <a:endParaRPr lang="en-EG"/>
        </a:p>
      </dgm:t>
    </dgm:pt>
    <dgm:pt modelId="{9F8E247C-9ACB-0A4E-BA35-E902E8246500}" type="parTrans" cxnId="{F4840411-6E1D-F447-8101-D6442C6F1673}">
      <dgm:prSet/>
      <dgm:spPr/>
      <dgm:t>
        <a:bodyPr/>
        <a:lstStyle/>
        <a:p>
          <a:endParaRPr lang="en-US"/>
        </a:p>
      </dgm:t>
    </dgm:pt>
    <dgm:pt modelId="{B95F424E-79B2-3146-94EC-8F3080083CB4}" type="sibTrans" cxnId="{F4840411-6E1D-F447-8101-D6442C6F1673}">
      <dgm:prSet/>
      <dgm:spPr/>
      <dgm:t>
        <a:bodyPr/>
        <a:lstStyle/>
        <a:p>
          <a:endParaRPr lang="en-US"/>
        </a:p>
      </dgm:t>
    </dgm:pt>
    <dgm:pt modelId="{5E783B08-6529-E345-B84A-7E52B44D58C2}">
      <dgm:prSet/>
      <dgm:spPr/>
      <dgm:t>
        <a:bodyPr/>
        <a:lstStyle/>
        <a:p>
          <a:r>
            <a:rPr lang="en-US"/>
            <a:t>2. KPI cards</a:t>
          </a:r>
          <a:endParaRPr lang="en-EG"/>
        </a:p>
      </dgm:t>
    </dgm:pt>
    <dgm:pt modelId="{7250BBF5-4F11-024A-9BD7-52D6C139DCCD}" type="parTrans" cxnId="{06D353B6-E5DD-9C40-AB56-D63D3458958F}">
      <dgm:prSet/>
      <dgm:spPr/>
      <dgm:t>
        <a:bodyPr/>
        <a:lstStyle/>
        <a:p>
          <a:endParaRPr lang="en-US"/>
        </a:p>
      </dgm:t>
    </dgm:pt>
    <dgm:pt modelId="{65987516-7E4B-3E40-A0F2-60E14F187F35}" type="sibTrans" cxnId="{06D353B6-E5DD-9C40-AB56-D63D3458958F}">
      <dgm:prSet/>
      <dgm:spPr/>
      <dgm:t>
        <a:bodyPr/>
        <a:lstStyle/>
        <a:p>
          <a:endParaRPr lang="en-US"/>
        </a:p>
      </dgm:t>
    </dgm:pt>
    <dgm:pt modelId="{E1E98F79-7E31-D744-BE19-0541CBEB2CEA}">
      <dgm:prSet/>
      <dgm:spPr/>
      <dgm:t>
        <a:bodyPr/>
        <a:lstStyle/>
        <a:p>
          <a:r>
            <a:rPr lang="en-US"/>
            <a:t>3. Main trend visual</a:t>
          </a:r>
          <a:endParaRPr lang="en-EG"/>
        </a:p>
      </dgm:t>
    </dgm:pt>
    <dgm:pt modelId="{F67EC10D-E7A5-3047-BA5B-B49E4831C5A2}" type="parTrans" cxnId="{63EDA6E9-00F9-6344-B580-B7771942ECB4}">
      <dgm:prSet/>
      <dgm:spPr/>
      <dgm:t>
        <a:bodyPr/>
        <a:lstStyle/>
        <a:p>
          <a:endParaRPr lang="en-US"/>
        </a:p>
      </dgm:t>
    </dgm:pt>
    <dgm:pt modelId="{063B4BD3-CDB0-8148-8FE5-69602BF9227C}" type="sibTrans" cxnId="{63EDA6E9-00F9-6344-B580-B7771942ECB4}">
      <dgm:prSet/>
      <dgm:spPr/>
      <dgm:t>
        <a:bodyPr/>
        <a:lstStyle/>
        <a:p>
          <a:endParaRPr lang="en-US"/>
        </a:p>
      </dgm:t>
    </dgm:pt>
    <dgm:pt modelId="{14150429-FC57-DB48-8F40-FB4765EB05E4}">
      <dgm:prSet/>
      <dgm:spPr/>
      <dgm:t>
        <a:bodyPr/>
        <a:lstStyle/>
        <a:p>
          <a:r>
            <a:rPr lang="en-US"/>
            <a:t>4. Category comparisons</a:t>
          </a:r>
          <a:endParaRPr lang="en-EG"/>
        </a:p>
      </dgm:t>
    </dgm:pt>
    <dgm:pt modelId="{65B34EBA-87AE-C242-8F6F-F67F61EE15E9}" type="parTrans" cxnId="{1A3196A2-1FD7-DD4B-954C-B53CDDF81C63}">
      <dgm:prSet/>
      <dgm:spPr/>
      <dgm:t>
        <a:bodyPr/>
        <a:lstStyle/>
        <a:p>
          <a:endParaRPr lang="en-US"/>
        </a:p>
      </dgm:t>
    </dgm:pt>
    <dgm:pt modelId="{E6DED87C-C003-E943-AE78-90F945436FAE}" type="sibTrans" cxnId="{1A3196A2-1FD7-DD4B-954C-B53CDDF81C63}">
      <dgm:prSet/>
      <dgm:spPr/>
      <dgm:t>
        <a:bodyPr/>
        <a:lstStyle/>
        <a:p>
          <a:endParaRPr lang="en-US"/>
        </a:p>
      </dgm:t>
    </dgm:pt>
    <dgm:pt modelId="{EE778D51-B23B-1E4C-ABE8-34160D07FFF4}">
      <dgm:prSet/>
      <dgm:spPr/>
      <dgm:t>
        <a:bodyPr/>
        <a:lstStyle/>
        <a:p>
          <a:r>
            <a:rPr lang="en-US"/>
            <a:t>5. Detail table</a:t>
          </a:r>
          <a:endParaRPr lang="en-EG"/>
        </a:p>
      </dgm:t>
    </dgm:pt>
    <dgm:pt modelId="{80FBEF3F-5952-F44E-A4EC-7F0751254FAC}" type="parTrans" cxnId="{6CD108CF-1FD9-0B4E-93A1-52C3B620BDB0}">
      <dgm:prSet/>
      <dgm:spPr/>
      <dgm:t>
        <a:bodyPr/>
        <a:lstStyle/>
        <a:p>
          <a:endParaRPr lang="en-US"/>
        </a:p>
      </dgm:t>
    </dgm:pt>
    <dgm:pt modelId="{F4B042BE-A3EB-3F40-8485-F03A5B7E41C6}" type="sibTrans" cxnId="{6CD108CF-1FD9-0B4E-93A1-52C3B620BDB0}">
      <dgm:prSet/>
      <dgm:spPr/>
      <dgm:t>
        <a:bodyPr/>
        <a:lstStyle/>
        <a:p>
          <a:endParaRPr lang="en-US"/>
        </a:p>
      </dgm:t>
    </dgm:pt>
    <dgm:pt modelId="{60694301-D7B9-1A41-9DE4-991730DFEE87}">
      <dgm:prSet/>
      <dgm:spPr/>
      <dgm:t>
        <a:bodyPr/>
        <a:lstStyle/>
        <a:p>
          <a:r>
            <a:rPr lang="en-US"/>
            <a:t>6. Slicers or navigation controls</a:t>
          </a:r>
          <a:endParaRPr lang="en-EG"/>
        </a:p>
      </dgm:t>
    </dgm:pt>
    <dgm:pt modelId="{C12521D5-6043-914E-BD24-4B767C0BDC2D}" type="parTrans" cxnId="{FD9E722E-1D55-6D4C-BBC2-36D6DCB860A8}">
      <dgm:prSet/>
      <dgm:spPr/>
      <dgm:t>
        <a:bodyPr/>
        <a:lstStyle/>
        <a:p>
          <a:endParaRPr lang="en-US"/>
        </a:p>
      </dgm:t>
    </dgm:pt>
    <dgm:pt modelId="{F4FFAFD3-0699-4D43-8FC8-ACC8FBE44259}" type="sibTrans" cxnId="{FD9E722E-1D55-6D4C-BBC2-36D6DCB860A8}">
      <dgm:prSet/>
      <dgm:spPr/>
      <dgm:t>
        <a:bodyPr/>
        <a:lstStyle/>
        <a:p>
          <a:endParaRPr lang="en-US"/>
        </a:p>
      </dgm:t>
    </dgm:pt>
    <dgm:pt modelId="{5659AFC8-EF5A-7E4E-9A23-5676C2304995}" type="pres">
      <dgm:prSet presAssocID="{FB17A8AA-C14B-924E-BF4E-556BA60ACD88}" presName="linear" presStyleCnt="0">
        <dgm:presLayoutVars>
          <dgm:animLvl val="lvl"/>
          <dgm:resizeHandles val="exact"/>
        </dgm:presLayoutVars>
      </dgm:prSet>
      <dgm:spPr/>
    </dgm:pt>
    <dgm:pt modelId="{D6620707-1095-F141-B5B7-C388389225F2}" type="pres">
      <dgm:prSet presAssocID="{D292035F-AE92-D34F-91E8-1772C545782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0E2222B-491F-044C-AC81-0112040D948C}" type="pres">
      <dgm:prSet presAssocID="{B95F424E-79B2-3146-94EC-8F3080083CB4}" presName="spacer" presStyleCnt="0"/>
      <dgm:spPr/>
    </dgm:pt>
    <dgm:pt modelId="{086A3C3D-12F2-4243-802E-93F64D414DF8}" type="pres">
      <dgm:prSet presAssocID="{5E783B08-6529-E345-B84A-7E52B44D58C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AB65406-CA38-CE46-B496-18AC9C95E09F}" type="pres">
      <dgm:prSet presAssocID="{65987516-7E4B-3E40-A0F2-60E14F187F35}" presName="spacer" presStyleCnt="0"/>
      <dgm:spPr/>
    </dgm:pt>
    <dgm:pt modelId="{D2061CBA-3E79-3245-B286-961B028CF01E}" type="pres">
      <dgm:prSet presAssocID="{E1E98F79-7E31-D744-BE19-0541CBEB2CE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34CEEAA-10C6-E448-BAF8-75FA19676AA4}" type="pres">
      <dgm:prSet presAssocID="{063B4BD3-CDB0-8148-8FE5-69602BF9227C}" presName="spacer" presStyleCnt="0"/>
      <dgm:spPr/>
    </dgm:pt>
    <dgm:pt modelId="{486FB230-22B9-8142-BF2E-33D082D0173B}" type="pres">
      <dgm:prSet presAssocID="{14150429-FC57-DB48-8F40-FB4765EB05E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5D80E85-AC8C-B143-B8CA-CC878D3AFD35}" type="pres">
      <dgm:prSet presAssocID="{E6DED87C-C003-E943-AE78-90F945436FAE}" presName="spacer" presStyleCnt="0"/>
      <dgm:spPr/>
    </dgm:pt>
    <dgm:pt modelId="{AF44ED7C-260C-B444-86A6-CB03A132862B}" type="pres">
      <dgm:prSet presAssocID="{EE778D51-B23B-1E4C-ABE8-34160D07FFF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B4A5FC7-351C-5F47-B8AE-23E91DF98D00}" type="pres">
      <dgm:prSet presAssocID="{F4B042BE-A3EB-3F40-8485-F03A5B7E41C6}" presName="spacer" presStyleCnt="0"/>
      <dgm:spPr/>
    </dgm:pt>
    <dgm:pt modelId="{07A052ED-B73B-CF4B-BF5E-4AACC2A52A39}" type="pres">
      <dgm:prSet presAssocID="{60694301-D7B9-1A41-9DE4-991730DFEE8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4840411-6E1D-F447-8101-D6442C6F1673}" srcId="{FB17A8AA-C14B-924E-BF4E-556BA60ACD88}" destId="{D292035F-AE92-D34F-91E8-1772C545782B}" srcOrd="0" destOrd="0" parTransId="{9F8E247C-9ACB-0A4E-BA35-E902E8246500}" sibTransId="{B95F424E-79B2-3146-94EC-8F3080083CB4}"/>
    <dgm:cxn modelId="{BA32C028-0620-D74E-ACD5-561BEA09AF39}" type="presOf" srcId="{14150429-FC57-DB48-8F40-FB4765EB05E4}" destId="{486FB230-22B9-8142-BF2E-33D082D0173B}" srcOrd="0" destOrd="0" presId="urn:microsoft.com/office/officeart/2005/8/layout/vList2"/>
    <dgm:cxn modelId="{FD9E722E-1D55-6D4C-BBC2-36D6DCB860A8}" srcId="{FB17A8AA-C14B-924E-BF4E-556BA60ACD88}" destId="{60694301-D7B9-1A41-9DE4-991730DFEE87}" srcOrd="5" destOrd="0" parTransId="{C12521D5-6043-914E-BD24-4B767C0BDC2D}" sibTransId="{F4FFAFD3-0699-4D43-8FC8-ACC8FBE44259}"/>
    <dgm:cxn modelId="{81F9C631-3E07-9942-8C55-78C93AF19227}" type="presOf" srcId="{EE778D51-B23B-1E4C-ABE8-34160D07FFF4}" destId="{AF44ED7C-260C-B444-86A6-CB03A132862B}" srcOrd="0" destOrd="0" presId="urn:microsoft.com/office/officeart/2005/8/layout/vList2"/>
    <dgm:cxn modelId="{13E27E71-EEF8-FD4A-AA7B-6356ACE64813}" type="presOf" srcId="{E1E98F79-7E31-D744-BE19-0541CBEB2CEA}" destId="{D2061CBA-3E79-3245-B286-961B028CF01E}" srcOrd="0" destOrd="0" presId="urn:microsoft.com/office/officeart/2005/8/layout/vList2"/>
    <dgm:cxn modelId="{5BA3A471-DBC7-B349-BA24-003068E00B42}" type="presOf" srcId="{5E783B08-6529-E345-B84A-7E52B44D58C2}" destId="{086A3C3D-12F2-4243-802E-93F64D414DF8}" srcOrd="0" destOrd="0" presId="urn:microsoft.com/office/officeart/2005/8/layout/vList2"/>
    <dgm:cxn modelId="{EA2DD99B-8BBA-A14A-AB04-A6B055B763DD}" type="presOf" srcId="{60694301-D7B9-1A41-9DE4-991730DFEE87}" destId="{07A052ED-B73B-CF4B-BF5E-4AACC2A52A39}" srcOrd="0" destOrd="0" presId="urn:microsoft.com/office/officeart/2005/8/layout/vList2"/>
    <dgm:cxn modelId="{1A3196A2-1FD7-DD4B-954C-B53CDDF81C63}" srcId="{FB17A8AA-C14B-924E-BF4E-556BA60ACD88}" destId="{14150429-FC57-DB48-8F40-FB4765EB05E4}" srcOrd="3" destOrd="0" parTransId="{65B34EBA-87AE-C242-8F6F-F67F61EE15E9}" sibTransId="{E6DED87C-C003-E943-AE78-90F945436FAE}"/>
    <dgm:cxn modelId="{06D353B6-E5DD-9C40-AB56-D63D3458958F}" srcId="{FB17A8AA-C14B-924E-BF4E-556BA60ACD88}" destId="{5E783B08-6529-E345-B84A-7E52B44D58C2}" srcOrd="1" destOrd="0" parTransId="{7250BBF5-4F11-024A-9BD7-52D6C139DCCD}" sibTransId="{65987516-7E4B-3E40-A0F2-60E14F187F35}"/>
    <dgm:cxn modelId="{F3B195C5-F04C-EC4B-BD3D-9F6AA9FA64E0}" type="presOf" srcId="{FB17A8AA-C14B-924E-BF4E-556BA60ACD88}" destId="{5659AFC8-EF5A-7E4E-9A23-5676C2304995}" srcOrd="0" destOrd="0" presId="urn:microsoft.com/office/officeart/2005/8/layout/vList2"/>
    <dgm:cxn modelId="{6CD108CF-1FD9-0B4E-93A1-52C3B620BDB0}" srcId="{FB17A8AA-C14B-924E-BF4E-556BA60ACD88}" destId="{EE778D51-B23B-1E4C-ABE8-34160D07FFF4}" srcOrd="4" destOrd="0" parTransId="{80FBEF3F-5952-F44E-A4EC-7F0751254FAC}" sibTransId="{F4B042BE-A3EB-3F40-8485-F03A5B7E41C6}"/>
    <dgm:cxn modelId="{63EDA6E9-00F9-6344-B580-B7771942ECB4}" srcId="{FB17A8AA-C14B-924E-BF4E-556BA60ACD88}" destId="{E1E98F79-7E31-D744-BE19-0541CBEB2CEA}" srcOrd="2" destOrd="0" parTransId="{F67EC10D-E7A5-3047-BA5B-B49E4831C5A2}" sibTransId="{063B4BD3-CDB0-8148-8FE5-69602BF9227C}"/>
    <dgm:cxn modelId="{967A4CFD-D98A-A740-8D1A-4C33E20F733E}" type="presOf" srcId="{D292035F-AE92-D34F-91E8-1772C545782B}" destId="{D6620707-1095-F141-B5B7-C388389225F2}" srcOrd="0" destOrd="0" presId="urn:microsoft.com/office/officeart/2005/8/layout/vList2"/>
    <dgm:cxn modelId="{0478A4B5-A8FC-8442-8917-265CAFE074DA}" type="presParOf" srcId="{5659AFC8-EF5A-7E4E-9A23-5676C2304995}" destId="{D6620707-1095-F141-B5B7-C388389225F2}" srcOrd="0" destOrd="0" presId="urn:microsoft.com/office/officeart/2005/8/layout/vList2"/>
    <dgm:cxn modelId="{5AF36B0D-3D56-C747-9700-3618616A94F9}" type="presParOf" srcId="{5659AFC8-EF5A-7E4E-9A23-5676C2304995}" destId="{90E2222B-491F-044C-AC81-0112040D948C}" srcOrd="1" destOrd="0" presId="urn:microsoft.com/office/officeart/2005/8/layout/vList2"/>
    <dgm:cxn modelId="{F863AFA9-1D5E-1646-9EB1-1706890EBA4D}" type="presParOf" srcId="{5659AFC8-EF5A-7E4E-9A23-5676C2304995}" destId="{086A3C3D-12F2-4243-802E-93F64D414DF8}" srcOrd="2" destOrd="0" presId="urn:microsoft.com/office/officeart/2005/8/layout/vList2"/>
    <dgm:cxn modelId="{D6A65956-DF8B-4441-A005-325B305B1F08}" type="presParOf" srcId="{5659AFC8-EF5A-7E4E-9A23-5676C2304995}" destId="{1AB65406-CA38-CE46-B496-18AC9C95E09F}" srcOrd="3" destOrd="0" presId="urn:microsoft.com/office/officeart/2005/8/layout/vList2"/>
    <dgm:cxn modelId="{0D5C9053-BDFF-DF4B-92B7-33BD584152C6}" type="presParOf" srcId="{5659AFC8-EF5A-7E4E-9A23-5676C2304995}" destId="{D2061CBA-3E79-3245-B286-961B028CF01E}" srcOrd="4" destOrd="0" presId="urn:microsoft.com/office/officeart/2005/8/layout/vList2"/>
    <dgm:cxn modelId="{BF8EA34E-78A9-E743-9308-F25C5AB1AAB7}" type="presParOf" srcId="{5659AFC8-EF5A-7E4E-9A23-5676C2304995}" destId="{E34CEEAA-10C6-E448-BAF8-75FA19676AA4}" srcOrd="5" destOrd="0" presId="urn:microsoft.com/office/officeart/2005/8/layout/vList2"/>
    <dgm:cxn modelId="{6AA9A423-04CE-EE44-AF83-69C0AC77FB74}" type="presParOf" srcId="{5659AFC8-EF5A-7E4E-9A23-5676C2304995}" destId="{486FB230-22B9-8142-BF2E-33D082D0173B}" srcOrd="6" destOrd="0" presId="urn:microsoft.com/office/officeart/2005/8/layout/vList2"/>
    <dgm:cxn modelId="{F865EE0B-EA13-514B-A33F-4E76AB3CAEB4}" type="presParOf" srcId="{5659AFC8-EF5A-7E4E-9A23-5676C2304995}" destId="{05D80E85-AC8C-B143-B8CA-CC878D3AFD35}" srcOrd="7" destOrd="0" presId="urn:microsoft.com/office/officeart/2005/8/layout/vList2"/>
    <dgm:cxn modelId="{81B63749-E179-CC4C-9169-7CA41E446929}" type="presParOf" srcId="{5659AFC8-EF5A-7E4E-9A23-5676C2304995}" destId="{AF44ED7C-260C-B444-86A6-CB03A132862B}" srcOrd="8" destOrd="0" presId="urn:microsoft.com/office/officeart/2005/8/layout/vList2"/>
    <dgm:cxn modelId="{16CE5135-AA0F-9145-929F-A0AC45B41378}" type="presParOf" srcId="{5659AFC8-EF5A-7E4E-9A23-5676C2304995}" destId="{9B4A5FC7-351C-5F47-B8AE-23E91DF98D00}" srcOrd="9" destOrd="0" presId="urn:microsoft.com/office/officeart/2005/8/layout/vList2"/>
    <dgm:cxn modelId="{A1BBD7A4-AC14-0342-A02B-6408615ABFE9}" type="presParOf" srcId="{5659AFC8-EF5A-7E4E-9A23-5676C2304995}" destId="{07A052ED-B73B-CF4B-BF5E-4AACC2A52A3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6B1F3D8-D957-B14D-87E1-B0D1D6D72F90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4E1FAB-E659-0644-A4E3-1F16F3B0BCF7}">
      <dgm:prSet phldrT="[Text]"/>
      <dgm:spPr>
        <a:solidFill>
          <a:schemeClr val="accent1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EG" dirty="0"/>
            <a:t>Interactive dashboards empower users to explore data and answer business questions independently.</a:t>
          </a:r>
          <a:endParaRPr lang="en-US" dirty="0"/>
        </a:p>
      </dgm:t>
    </dgm:pt>
    <dgm:pt modelId="{DB8A1B93-6ECA-6A42-BEC2-6583C323B8C8}" type="parTrans" cxnId="{88F1B710-0A38-D449-BA82-6ED7038BA087}">
      <dgm:prSet/>
      <dgm:spPr/>
      <dgm:t>
        <a:bodyPr/>
        <a:lstStyle/>
        <a:p>
          <a:endParaRPr lang="en-US"/>
        </a:p>
      </dgm:t>
    </dgm:pt>
    <dgm:pt modelId="{D079DF24-8556-B346-90C4-B243A89C4F04}" type="sibTrans" cxnId="{88F1B710-0A38-D449-BA82-6ED7038BA087}">
      <dgm:prSet/>
      <dgm:spPr/>
      <dgm:t>
        <a:bodyPr/>
        <a:lstStyle/>
        <a:p>
          <a:endParaRPr lang="en-US"/>
        </a:p>
      </dgm:t>
    </dgm:pt>
    <dgm:pt modelId="{40A8881F-B1D6-1148-80F5-AF7EC391CF7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EG"/>
            <a:t>Slicers, filters, drill-down, and drill-through enable flexible and dynamic data exploration.</a:t>
          </a:r>
        </a:p>
      </dgm:t>
    </dgm:pt>
    <dgm:pt modelId="{427BFD31-4527-574D-86C1-F2EEE4000392}" type="parTrans" cxnId="{D81E3B6E-2B1C-0545-A16C-70E314538265}">
      <dgm:prSet/>
      <dgm:spPr/>
      <dgm:t>
        <a:bodyPr/>
        <a:lstStyle/>
        <a:p>
          <a:endParaRPr lang="en-US"/>
        </a:p>
      </dgm:t>
    </dgm:pt>
    <dgm:pt modelId="{11B103A7-5EE7-E94B-B3F5-1C5808C8848E}" type="sibTrans" cxnId="{D81E3B6E-2B1C-0545-A16C-70E314538265}">
      <dgm:prSet/>
      <dgm:spPr/>
      <dgm:t>
        <a:bodyPr/>
        <a:lstStyle/>
        <a:p>
          <a:endParaRPr lang="en-US"/>
        </a:p>
      </dgm:t>
    </dgm:pt>
    <dgm:pt modelId="{09E03DF9-173E-BF43-9E68-F97483A4C97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EG"/>
            <a:t>Bookmarks, buttons, tooltips, and navigation improve the user experience and report usability.</a:t>
          </a:r>
        </a:p>
      </dgm:t>
    </dgm:pt>
    <dgm:pt modelId="{92C3CE8C-1FD9-5E47-B222-09B2A5F28E95}" type="parTrans" cxnId="{28A97390-9585-0A41-99AF-F75E041DA225}">
      <dgm:prSet/>
      <dgm:spPr/>
      <dgm:t>
        <a:bodyPr/>
        <a:lstStyle/>
        <a:p>
          <a:endParaRPr lang="en-US"/>
        </a:p>
      </dgm:t>
    </dgm:pt>
    <dgm:pt modelId="{8E59A292-2899-6A41-B42A-1A64CCF4374C}" type="sibTrans" cxnId="{28A97390-9585-0A41-99AF-F75E041DA225}">
      <dgm:prSet/>
      <dgm:spPr/>
      <dgm:t>
        <a:bodyPr/>
        <a:lstStyle/>
        <a:p>
          <a:endParaRPr lang="en-US"/>
        </a:p>
      </dgm:t>
    </dgm:pt>
    <dgm:pt modelId="{BB62CD11-B8C9-B74E-BCE6-48CFDF9D06C1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EG"/>
            <a:t>Well-designed dashboards use consistent layouts, intuitive navigation, and clear visual hierarchy.</a:t>
          </a:r>
        </a:p>
      </dgm:t>
    </dgm:pt>
    <dgm:pt modelId="{8DD11BD5-EDE5-B446-81B9-6FFAC490B92D}" type="parTrans" cxnId="{8F559CB1-BA2D-4C47-A8D4-15C92723819C}">
      <dgm:prSet/>
      <dgm:spPr/>
      <dgm:t>
        <a:bodyPr/>
        <a:lstStyle/>
        <a:p>
          <a:endParaRPr lang="en-US"/>
        </a:p>
      </dgm:t>
    </dgm:pt>
    <dgm:pt modelId="{DA663F65-494A-9049-98D7-AC4B534C7A93}" type="sibTrans" cxnId="{8F559CB1-BA2D-4C47-A8D4-15C92723819C}">
      <dgm:prSet/>
      <dgm:spPr/>
      <dgm:t>
        <a:bodyPr/>
        <a:lstStyle/>
        <a:p>
          <a:endParaRPr lang="en-US"/>
        </a:p>
      </dgm:t>
    </dgm:pt>
    <dgm:pt modelId="{92CD3AED-8417-5743-9D37-6237F6A091E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EG"/>
            <a:t>Effective interactivity transforms Power BI reports into powerful decision-support tools.</a:t>
          </a:r>
        </a:p>
      </dgm:t>
    </dgm:pt>
    <dgm:pt modelId="{6880328C-EFA0-7049-86F8-77755FAB6083}" type="parTrans" cxnId="{31010041-EED0-AB4C-BC10-E0C88FA1F8B4}">
      <dgm:prSet/>
      <dgm:spPr/>
      <dgm:t>
        <a:bodyPr/>
        <a:lstStyle/>
        <a:p>
          <a:endParaRPr lang="en-US"/>
        </a:p>
      </dgm:t>
    </dgm:pt>
    <dgm:pt modelId="{A84DC32F-1B89-D542-9A72-BD5ACF768C37}" type="sibTrans" cxnId="{31010041-EED0-AB4C-BC10-E0C88FA1F8B4}">
      <dgm:prSet/>
      <dgm:spPr/>
      <dgm:t>
        <a:bodyPr/>
        <a:lstStyle/>
        <a:p>
          <a:endParaRPr lang="en-US"/>
        </a:p>
      </dgm:t>
    </dgm:pt>
    <dgm:pt modelId="{D80DA091-FED0-1B4D-827F-FFA5C4DA7BE3}" type="pres">
      <dgm:prSet presAssocID="{86B1F3D8-D957-B14D-87E1-B0D1D6D72F90}" presName="linear" presStyleCnt="0">
        <dgm:presLayoutVars>
          <dgm:animLvl val="lvl"/>
          <dgm:resizeHandles val="exact"/>
        </dgm:presLayoutVars>
      </dgm:prSet>
      <dgm:spPr/>
    </dgm:pt>
    <dgm:pt modelId="{9E2E74E5-16AB-A84F-8AF0-27AF8F6D8599}" type="pres">
      <dgm:prSet presAssocID="{654E1FAB-E659-0644-A4E3-1F16F3B0BCF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216393B-3F28-D040-9F08-95E107C248E2}" type="pres">
      <dgm:prSet presAssocID="{D079DF24-8556-B346-90C4-B243A89C4F04}" presName="spacer" presStyleCnt="0"/>
      <dgm:spPr/>
    </dgm:pt>
    <dgm:pt modelId="{EEA4B32A-31A9-BB4B-B204-7C47FF29AA6D}" type="pres">
      <dgm:prSet presAssocID="{40A8881F-B1D6-1148-80F5-AF7EC391CF7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CEF683D-D24C-F94B-A651-1C5824EFABD5}" type="pres">
      <dgm:prSet presAssocID="{11B103A7-5EE7-E94B-B3F5-1C5808C8848E}" presName="spacer" presStyleCnt="0"/>
      <dgm:spPr/>
    </dgm:pt>
    <dgm:pt modelId="{B52A9E76-B1CC-4245-B85F-C8805B253C14}" type="pres">
      <dgm:prSet presAssocID="{09E03DF9-173E-BF43-9E68-F97483A4C97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B14F41C-AA2B-7D48-8D90-F026CD267FB4}" type="pres">
      <dgm:prSet presAssocID="{8E59A292-2899-6A41-B42A-1A64CCF4374C}" presName="spacer" presStyleCnt="0"/>
      <dgm:spPr/>
    </dgm:pt>
    <dgm:pt modelId="{D36567EE-F6F8-4944-8FE5-6B6664D4BB40}" type="pres">
      <dgm:prSet presAssocID="{BB62CD11-B8C9-B74E-BCE6-48CFDF9D06C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1699136-7634-0D45-ABE3-2B389F1A07B2}" type="pres">
      <dgm:prSet presAssocID="{DA663F65-494A-9049-98D7-AC4B534C7A93}" presName="spacer" presStyleCnt="0"/>
      <dgm:spPr/>
    </dgm:pt>
    <dgm:pt modelId="{7A10FD88-A0BD-1145-B2E9-4CDB0E1F2541}" type="pres">
      <dgm:prSet presAssocID="{92CD3AED-8417-5743-9D37-6237F6A091E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8F1B710-0A38-D449-BA82-6ED7038BA087}" srcId="{86B1F3D8-D957-B14D-87E1-B0D1D6D72F90}" destId="{654E1FAB-E659-0644-A4E3-1F16F3B0BCF7}" srcOrd="0" destOrd="0" parTransId="{DB8A1B93-6ECA-6A42-BEC2-6583C323B8C8}" sibTransId="{D079DF24-8556-B346-90C4-B243A89C4F04}"/>
    <dgm:cxn modelId="{31010041-EED0-AB4C-BC10-E0C88FA1F8B4}" srcId="{86B1F3D8-D957-B14D-87E1-B0D1D6D72F90}" destId="{92CD3AED-8417-5743-9D37-6237F6A091E9}" srcOrd="4" destOrd="0" parTransId="{6880328C-EFA0-7049-86F8-77755FAB6083}" sibTransId="{A84DC32F-1B89-D542-9A72-BD5ACF768C37}"/>
    <dgm:cxn modelId="{ABCAA252-E5DC-0E4F-A303-385C1541199F}" type="presOf" srcId="{86B1F3D8-D957-B14D-87E1-B0D1D6D72F90}" destId="{D80DA091-FED0-1B4D-827F-FFA5C4DA7BE3}" srcOrd="0" destOrd="0" presId="urn:microsoft.com/office/officeart/2005/8/layout/vList2"/>
    <dgm:cxn modelId="{C7A53D5A-21A3-B544-A2D5-66FF1BA9FA03}" type="presOf" srcId="{40A8881F-B1D6-1148-80F5-AF7EC391CF7F}" destId="{EEA4B32A-31A9-BB4B-B204-7C47FF29AA6D}" srcOrd="0" destOrd="0" presId="urn:microsoft.com/office/officeart/2005/8/layout/vList2"/>
    <dgm:cxn modelId="{D81E3B6E-2B1C-0545-A16C-70E314538265}" srcId="{86B1F3D8-D957-B14D-87E1-B0D1D6D72F90}" destId="{40A8881F-B1D6-1148-80F5-AF7EC391CF7F}" srcOrd="1" destOrd="0" parTransId="{427BFD31-4527-574D-86C1-F2EEE4000392}" sibTransId="{11B103A7-5EE7-E94B-B3F5-1C5808C8848E}"/>
    <dgm:cxn modelId="{E3205979-9E07-004D-ACC3-44888C6EC78F}" type="presOf" srcId="{09E03DF9-173E-BF43-9E68-F97483A4C979}" destId="{B52A9E76-B1CC-4245-B85F-C8805B253C14}" srcOrd="0" destOrd="0" presId="urn:microsoft.com/office/officeart/2005/8/layout/vList2"/>
    <dgm:cxn modelId="{28A97390-9585-0A41-99AF-F75E041DA225}" srcId="{86B1F3D8-D957-B14D-87E1-B0D1D6D72F90}" destId="{09E03DF9-173E-BF43-9E68-F97483A4C979}" srcOrd="2" destOrd="0" parTransId="{92C3CE8C-1FD9-5E47-B222-09B2A5F28E95}" sibTransId="{8E59A292-2899-6A41-B42A-1A64CCF4374C}"/>
    <dgm:cxn modelId="{8F559CB1-BA2D-4C47-A8D4-15C92723819C}" srcId="{86B1F3D8-D957-B14D-87E1-B0D1D6D72F90}" destId="{BB62CD11-B8C9-B74E-BCE6-48CFDF9D06C1}" srcOrd="3" destOrd="0" parTransId="{8DD11BD5-EDE5-B446-81B9-6FFAC490B92D}" sibTransId="{DA663F65-494A-9049-98D7-AC4B534C7A93}"/>
    <dgm:cxn modelId="{132728D4-F725-9442-BE97-5AC9FDED7F42}" type="presOf" srcId="{92CD3AED-8417-5743-9D37-6237F6A091E9}" destId="{7A10FD88-A0BD-1145-B2E9-4CDB0E1F2541}" srcOrd="0" destOrd="0" presId="urn:microsoft.com/office/officeart/2005/8/layout/vList2"/>
    <dgm:cxn modelId="{6EA6A7D5-182F-F14B-8877-2B44E7F10BF0}" type="presOf" srcId="{654E1FAB-E659-0644-A4E3-1F16F3B0BCF7}" destId="{9E2E74E5-16AB-A84F-8AF0-27AF8F6D8599}" srcOrd="0" destOrd="0" presId="urn:microsoft.com/office/officeart/2005/8/layout/vList2"/>
    <dgm:cxn modelId="{D1F312FD-D4BC-D148-A50E-25013BA1E62C}" type="presOf" srcId="{BB62CD11-B8C9-B74E-BCE6-48CFDF9D06C1}" destId="{D36567EE-F6F8-4944-8FE5-6B6664D4BB40}" srcOrd="0" destOrd="0" presId="urn:microsoft.com/office/officeart/2005/8/layout/vList2"/>
    <dgm:cxn modelId="{674ABEC2-538C-9E47-AE56-6BD18B8D256B}" type="presParOf" srcId="{D80DA091-FED0-1B4D-827F-FFA5C4DA7BE3}" destId="{9E2E74E5-16AB-A84F-8AF0-27AF8F6D8599}" srcOrd="0" destOrd="0" presId="urn:microsoft.com/office/officeart/2005/8/layout/vList2"/>
    <dgm:cxn modelId="{46F71CFE-38B0-1149-BDFA-DF0ABC807560}" type="presParOf" srcId="{D80DA091-FED0-1B4D-827F-FFA5C4DA7BE3}" destId="{A216393B-3F28-D040-9F08-95E107C248E2}" srcOrd="1" destOrd="0" presId="urn:microsoft.com/office/officeart/2005/8/layout/vList2"/>
    <dgm:cxn modelId="{4A4A930B-4EFA-D54C-A9AB-8C15EB5F1E6C}" type="presParOf" srcId="{D80DA091-FED0-1B4D-827F-FFA5C4DA7BE3}" destId="{EEA4B32A-31A9-BB4B-B204-7C47FF29AA6D}" srcOrd="2" destOrd="0" presId="urn:microsoft.com/office/officeart/2005/8/layout/vList2"/>
    <dgm:cxn modelId="{93FABEEA-30CC-4A45-B0A3-0A86AB8E0627}" type="presParOf" srcId="{D80DA091-FED0-1B4D-827F-FFA5C4DA7BE3}" destId="{9CEF683D-D24C-F94B-A651-1C5824EFABD5}" srcOrd="3" destOrd="0" presId="urn:microsoft.com/office/officeart/2005/8/layout/vList2"/>
    <dgm:cxn modelId="{AA451DC7-0CC0-4A4D-A236-567C63301756}" type="presParOf" srcId="{D80DA091-FED0-1B4D-827F-FFA5C4DA7BE3}" destId="{B52A9E76-B1CC-4245-B85F-C8805B253C14}" srcOrd="4" destOrd="0" presId="urn:microsoft.com/office/officeart/2005/8/layout/vList2"/>
    <dgm:cxn modelId="{4EF9226C-5E92-D141-99CB-873BD0745B54}" type="presParOf" srcId="{D80DA091-FED0-1B4D-827F-FFA5C4DA7BE3}" destId="{1B14F41C-AA2B-7D48-8D90-F026CD267FB4}" srcOrd="5" destOrd="0" presId="urn:microsoft.com/office/officeart/2005/8/layout/vList2"/>
    <dgm:cxn modelId="{21952526-A1E1-0342-892A-418A0A36DFF8}" type="presParOf" srcId="{D80DA091-FED0-1B4D-827F-FFA5C4DA7BE3}" destId="{D36567EE-F6F8-4944-8FE5-6B6664D4BB40}" srcOrd="6" destOrd="0" presId="urn:microsoft.com/office/officeart/2005/8/layout/vList2"/>
    <dgm:cxn modelId="{60266DC0-2363-964D-9907-AD3A2E0B0CF9}" type="presParOf" srcId="{D80DA091-FED0-1B4D-827F-FFA5C4DA7BE3}" destId="{11699136-7634-0D45-ABE3-2B389F1A07B2}" srcOrd="7" destOrd="0" presId="urn:microsoft.com/office/officeart/2005/8/layout/vList2"/>
    <dgm:cxn modelId="{AC0EDAE4-5FDB-9E48-A20D-7461BC8A4003}" type="presParOf" srcId="{D80DA091-FED0-1B4D-827F-FFA5C4DA7BE3}" destId="{7A10FD88-A0BD-1145-B2E9-4CDB0E1F2541}" srcOrd="8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25CCF-CA4C-634D-A948-B4C716D3FFB5}">
      <dsp:nvSpPr>
        <dsp:cNvPr id="0" name=""/>
        <dsp:cNvSpPr/>
      </dsp:nvSpPr>
      <dsp:spPr>
        <a:xfrm>
          <a:off x="0" y="2027590"/>
          <a:ext cx="15788678" cy="2703454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42D05A-43EF-1648-9B70-3B6889972A61}">
      <dsp:nvSpPr>
        <dsp:cNvPr id="0" name=""/>
        <dsp:cNvSpPr/>
      </dsp:nvSpPr>
      <dsp:spPr>
        <a:xfrm>
          <a:off x="7391" y="0"/>
          <a:ext cx="1810918" cy="270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Connect Data</a:t>
          </a:r>
        </a:p>
      </dsp:txBody>
      <dsp:txXfrm>
        <a:off x="7391" y="0"/>
        <a:ext cx="1810918" cy="2703454"/>
      </dsp:txXfrm>
    </dsp:sp>
    <dsp:sp modelId="{DADC73AA-2EF0-7545-B12D-9411E0C79541}">
      <dsp:nvSpPr>
        <dsp:cNvPr id="0" name=""/>
        <dsp:cNvSpPr/>
      </dsp:nvSpPr>
      <dsp:spPr>
        <a:xfrm>
          <a:off x="574918" y="3041385"/>
          <a:ext cx="675863" cy="6758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7992F-23E8-BF4D-A815-740BC675EFAF}">
      <dsp:nvSpPr>
        <dsp:cNvPr id="0" name=""/>
        <dsp:cNvSpPr/>
      </dsp:nvSpPr>
      <dsp:spPr>
        <a:xfrm>
          <a:off x="1908855" y="4055181"/>
          <a:ext cx="1872000" cy="270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Transform Data</a:t>
          </a:r>
        </a:p>
      </dsp:txBody>
      <dsp:txXfrm>
        <a:off x="1908855" y="4055181"/>
        <a:ext cx="1872000" cy="2703454"/>
      </dsp:txXfrm>
    </dsp:sp>
    <dsp:sp modelId="{E27FC20B-5773-854E-AA44-6E0702A29E4B}">
      <dsp:nvSpPr>
        <dsp:cNvPr id="0" name=""/>
        <dsp:cNvSpPr/>
      </dsp:nvSpPr>
      <dsp:spPr>
        <a:xfrm>
          <a:off x="2506924" y="3041385"/>
          <a:ext cx="675863" cy="6758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2F3CB-CE1C-A74F-AA36-B7BA90369AF2}">
      <dsp:nvSpPr>
        <dsp:cNvPr id="0" name=""/>
        <dsp:cNvSpPr/>
      </dsp:nvSpPr>
      <dsp:spPr>
        <a:xfrm>
          <a:off x="3871402" y="0"/>
          <a:ext cx="1810918" cy="270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Model Data</a:t>
          </a:r>
        </a:p>
      </dsp:txBody>
      <dsp:txXfrm>
        <a:off x="3871402" y="0"/>
        <a:ext cx="1810918" cy="2703454"/>
      </dsp:txXfrm>
    </dsp:sp>
    <dsp:sp modelId="{A2182512-CD80-664A-AF5E-6089D4BC4AD2}">
      <dsp:nvSpPr>
        <dsp:cNvPr id="0" name=""/>
        <dsp:cNvSpPr/>
      </dsp:nvSpPr>
      <dsp:spPr>
        <a:xfrm>
          <a:off x="4438929" y="3041385"/>
          <a:ext cx="675863" cy="6758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A7B90-8CCA-F94D-9EAC-C56E9AF2B101}">
      <dsp:nvSpPr>
        <dsp:cNvPr id="0" name=""/>
        <dsp:cNvSpPr/>
      </dsp:nvSpPr>
      <dsp:spPr>
        <a:xfrm>
          <a:off x="5772866" y="4055181"/>
          <a:ext cx="2420183" cy="270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Create Visualizations</a:t>
          </a:r>
        </a:p>
      </dsp:txBody>
      <dsp:txXfrm>
        <a:off x="5772866" y="4055181"/>
        <a:ext cx="2420183" cy="2703454"/>
      </dsp:txXfrm>
    </dsp:sp>
    <dsp:sp modelId="{3FE0A918-45B6-FC40-922C-283F74A36957}">
      <dsp:nvSpPr>
        <dsp:cNvPr id="0" name=""/>
        <dsp:cNvSpPr/>
      </dsp:nvSpPr>
      <dsp:spPr>
        <a:xfrm>
          <a:off x="6645026" y="3041385"/>
          <a:ext cx="675863" cy="6758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DFA08A-B099-E744-AC6E-1E556192CC32}">
      <dsp:nvSpPr>
        <dsp:cNvPr id="0" name=""/>
        <dsp:cNvSpPr/>
      </dsp:nvSpPr>
      <dsp:spPr>
        <a:xfrm>
          <a:off x="8283595" y="0"/>
          <a:ext cx="2115894" cy="270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Build Reports/ Dashboards</a:t>
          </a:r>
        </a:p>
      </dsp:txBody>
      <dsp:txXfrm>
        <a:off x="8283595" y="0"/>
        <a:ext cx="2115894" cy="2703454"/>
      </dsp:txXfrm>
    </dsp:sp>
    <dsp:sp modelId="{36AF1E28-725B-F84B-A36E-1D1D65FEE82C}">
      <dsp:nvSpPr>
        <dsp:cNvPr id="0" name=""/>
        <dsp:cNvSpPr/>
      </dsp:nvSpPr>
      <dsp:spPr>
        <a:xfrm>
          <a:off x="9003611" y="3041385"/>
          <a:ext cx="675863" cy="6758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AF6FE-2C28-AC48-9ABC-C5B1892D6744}">
      <dsp:nvSpPr>
        <dsp:cNvPr id="0" name=""/>
        <dsp:cNvSpPr/>
      </dsp:nvSpPr>
      <dsp:spPr>
        <a:xfrm>
          <a:off x="10490036" y="4055181"/>
          <a:ext cx="1810918" cy="270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Publish/ Share</a:t>
          </a:r>
        </a:p>
      </dsp:txBody>
      <dsp:txXfrm>
        <a:off x="10490036" y="4055181"/>
        <a:ext cx="1810918" cy="2703454"/>
      </dsp:txXfrm>
    </dsp:sp>
    <dsp:sp modelId="{8E002AE7-50EC-4345-A582-D309EF44B6AF}">
      <dsp:nvSpPr>
        <dsp:cNvPr id="0" name=""/>
        <dsp:cNvSpPr/>
      </dsp:nvSpPr>
      <dsp:spPr>
        <a:xfrm>
          <a:off x="11057563" y="3041385"/>
          <a:ext cx="675863" cy="6758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DA7467-EA13-CE43-9309-1666173FEE96}">
      <dsp:nvSpPr>
        <dsp:cNvPr id="0" name=""/>
        <dsp:cNvSpPr/>
      </dsp:nvSpPr>
      <dsp:spPr>
        <a:xfrm>
          <a:off x="12391500" y="0"/>
          <a:ext cx="1810918" cy="2703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Make Decision</a:t>
          </a:r>
        </a:p>
      </dsp:txBody>
      <dsp:txXfrm>
        <a:off x="12391500" y="0"/>
        <a:ext cx="1810918" cy="2703454"/>
      </dsp:txXfrm>
    </dsp:sp>
    <dsp:sp modelId="{04613EEC-45FE-2241-A0C7-972FA8ECF4F9}">
      <dsp:nvSpPr>
        <dsp:cNvPr id="0" name=""/>
        <dsp:cNvSpPr/>
      </dsp:nvSpPr>
      <dsp:spPr>
        <a:xfrm>
          <a:off x="12959027" y="3041385"/>
          <a:ext cx="675863" cy="6758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1A937-CAE8-4E48-8610-E1078ABB8D90}">
      <dsp:nvSpPr>
        <dsp:cNvPr id="0" name=""/>
        <dsp:cNvSpPr/>
      </dsp:nvSpPr>
      <dsp:spPr>
        <a:xfrm>
          <a:off x="0" y="1550859"/>
          <a:ext cx="16421100" cy="2067812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9EB11-6024-074E-808E-714234FF4265}">
      <dsp:nvSpPr>
        <dsp:cNvPr id="0" name=""/>
        <dsp:cNvSpPr/>
      </dsp:nvSpPr>
      <dsp:spPr>
        <a:xfrm>
          <a:off x="6494" y="0"/>
          <a:ext cx="2839615" cy="206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b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lexandria"/>
              <a:ea typeface="Alexandria"/>
              <a:cs typeface="Alexandria"/>
              <a:sym typeface="Alexandria"/>
            </a:rPr>
            <a:t>1. Go to Report View</a:t>
          </a:r>
          <a:endParaRPr lang="en-US" sz="3200" kern="1200" dirty="0"/>
        </a:p>
      </dsp:txBody>
      <dsp:txXfrm>
        <a:off x="6494" y="0"/>
        <a:ext cx="2839615" cy="2067812"/>
      </dsp:txXfrm>
    </dsp:sp>
    <dsp:sp modelId="{8DED7130-9C0F-3A49-B30D-ED80DB477016}">
      <dsp:nvSpPr>
        <dsp:cNvPr id="0" name=""/>
        <dsp:cNvSpPr/>
      </dsp:nvSpPr>
      <dsp:spPr>
        <a:xfrm>
          <a:off x="1167825" y="2326288"/>
          <a:ext cx="516953" cy="5169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0997D-1CEC-5247-99EC-4F8357284D8E}">
      <dsp:nvSpPr>
        <dsp:cNvPr id="0" name=""/>
        <dsp:cNvSpPr/>
      </dsp:nvSpPr>
      <dsp:spPr>
        <a:xfrm>
          <a:off x="3065896" y="3080895"/>
          <a:ext cx="2839615" cy="206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lexandria"/>
              <a:ea typeface="Alexandria"/>
              <a:cs typeface="Alexandria"/>
              <a:sym typeface="Alexandria"/>
            </a:rPr>
            <a:t>2. Select Slicer from Visualizations</a:t>
          </a:r>
        </a:p>
      </dsp:txBody>
      <dsp:txXfrm>
        <a:off x="3065896" y="3080895"/>
        <a:ext cx="2839615" cy="2067812"/>
      </dsp:txXfrm>
    </dsp:sp>
    <dsp:sp modelId="{5E5FB7C6-5BE5-C64D-B31E-D9701E6B8578}">
      <dsp:nvSpPr>
        <dsp:cNvPr id="0" name=""/>
        <dsp:cNvSpPr/>
      </dsp:nvSpPr>
      <dsp:spPr>
        <a:xfrm>
          <a:off x="4149422" y="2326288"/>
          <a:ext cx="516953" cy="5169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20221-26F8-AD4A-B144-E483DEA8850A}">
      <dsp:nvSpPr>
        <dsp:cNvPr id="0" name=""/>
        <dsp:cNvSpPr/>
      </dsp:nvSpPr>
      <dsp:spPr>
        <a:xfrm>
          <a:off x="5969687" y="0"/>
          <a:ext cx="2839615" cy="206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b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>
              <a:latin typeface="Alexandria"/>
              <a:ea typeface="Alexandria"/>
              <a:cs typeface="Alexandria"/>
              <a:sym typeface="Alexandria"/>
            </a:rPr>
            <a:t>3. Drag a field into the slicer</a:t>
          </a:r>
          <a:endParaRPr lang="en-US" sz="32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5969687" y="0"/>
        <a:ext cx="2839615" cy="2067812"/>
      </dsp:txXfrm>
    </dsp:sp>
    <dsp:sp modelId="{817F67AD-A014-9C4F-AFB5-C238629D75B9}">
      <dsp:nvSpPr>
        <dsp:cNvPr id="0" name=""/>
        <dsp:cNvSpPr/>
      </dsp:nvSpPr>
      <dsp:spPr>
        <a:xfrm>
          <a:off x="7131018" y="2326288"/>
          <a:ext cx="516953" cy="5169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330CB-106A-7C4A-ABDD-A38249491CCD}">
      <dsp:nvSpPr>
        <dsp:cNvPr id="0" name=""/>
        <dsp:cNvSpPr/>
      </dsp:nvSpPr>
      <dsp:spPr>
        <a:xfrm>
          <a:off x="8951283" y="3101718"/>
          <a:ext cx="2839615" cy="206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>
              <a:latin typeface="Alexandria"/>
              <a:ea typeface="Alexandria"/>
              <a:cs typeface="Alexandria"/>
              <a:sym typeface="Alexandria"/>
            </a:rPr>
            <a:t>4. Resize and position it</a:t>
          </a:r>
          <a:endParaRPr lang="en-US" sz="32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8951283" y="3101718"/>
        <a:ext cx="2839615" cy="2067812"/>
      </dsp:txXfrm>
    </dsp:sp>
    <dsp:sp modelId="{CC4BEC4C-84D5-0340-BD8E-06E3028F2AF3}">
      <dsp:nvSpPr>
        <dsp:cNvPr id="0" name=""/>
        <dsp:cNvSpPr/>
      </dsp:nvSpPr>
      <dsp:spPr>
        <a:xfrm>
          <a:off x="10112614" y="2326288"/>
          <a:ext cx="516953" cy="5169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86BEA-001B-1741-96BB-9DFC6FB660A6}">
      <dsp:nvSpPr>
        <dsp:cNvPr id="0" name=""/>
        <dsp:cNvSpPr/>
      </dsp:nvSpPr>
      <dsp:spPr>
        <a:xfrm>
          <a:off x="11932879" y="0"/>
          <a:ext cx="2839615" cy="206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b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>
              <a:latin typeface="Alexandria"/>
              <a:ea typeface="Alexandria"/>
              <a:cs typeface="Alexandria"/>
              <a:sym typeface="Alexandria"/>
            </a:rPr>
            <a:t>5. Format the slicer style</a:t>
          </a:r>
          <a:endParaRPr lang="en-US" sz="32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11932879" y="0"/>
        <a:ext cx="2839615" cy="2067812"/>
      </dsp:txXfrm>
    </dsp:sp>
    <dsp:sp modelId="{789CC673-9548-544B-AD99-3A70B951D465}">
      <dsp:nvSpPr>
        <dsp:cNvPr id="0" name=""/>
        <dsp:cNvSpPr/>
      </dsp:nvSpPr>
      <dsp:spPr>
        <a:xfrm>
          <a:off x="13094211" y="2326288"/>
          <a:ext cx="516953" cy="5169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ED625F-2325-B642-B583-B110EC739FE8}">
      <dsp:nvSpPr>
        <dsp:cNvPr id="0" name=""/>
        <dsp:cNvSpPr/>
      </dsp:nvSpPr>
      <dsp:spPr>
        <a:xfrm>
          <a:off x="0" y="1757494"/>
          <a:ext cx="16421100" cy="2343326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252C9D-0955-6247-AB2A-46C1DD07FB5D}">
      <dsp:nvSpPr>
        <dsp:cNvPr id="0" name=""/>
        <dsp:cNvSpPr/>
      </dsp:nvSpPr>
      <dsp:spPr>
        <a:xfrm>
          <a:off x="6494" y="0"/>
          <a:ext cx="2839615" cy="2343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b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lexandria"/>
              <a:ea typeface="Alexandria"/>
              <a:cs typeface="Alexandria"/>
              <a:sym typeface="Alexandria"/>
            </a:rPr>
            <a:t>1. Create a chart</a:t>
          </a:r>
          <a:endParaRPr lang="en-US" sz="2900" kern="1200" dirty="0"/>
        </a:p>
      </dsp:txBody>
      <dsp:txXfrm>
        <a:off x="6494" y="0"/>
        <a:ext cx="2839615" cy="2343326"/>
      </dsp:txXfrm>
    </dsp:sp>
    <dsp:sp modelId="{0230CCBE-C63B-F44E-9CF0-C49AA0D7C923}">
      <dsp:nvSpPr>
        <dsp:cNvPr id="0" name=""/>
        <dsp:cNvSpPr/>
      </dsp:nvSpPr>
      <dsp:spPr>
        <a:xfrm>
          <a:off x="1133386" y="2636241"/>
          <a:ext cx="585831" cy="585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32768-1638-5E41-B6F5-C5A97E92D4A3}">
      <dsp:nvSpPr>
        <dsp:cNvPr id="0" name=""/>
        <dsp:cNvSpPr/>
      </dsp:nvSpPr>
      <dsp:spPr>
        <a:xfrm>
          <a:off x="2988090" y="3514989"/>
          <a:ext cx="2839615" cy="2343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lexandria"/>
              <a:ea typeface="Alexandria"/>
              <a:cs typeface="Alexandria"/>
              <a:sym typeface="Alexandria"/>
            </a:rPr>
            <a:t>2. Add multiple fields to the axis</a:t>
          </a:r>
          <a:endParaRPr lang="en-US" sz="29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2988090" y="3514989"/>
        <a:ext cx="2839615" cy="2343326"/>
      </dsp:txXfrm>
    </dsp:sp>
    <dsp:sp modelId="{D317B995-FA0A-D347-8F74-39C3682F916C}">
      <dsp:nvSpPr>
        <dsp:cNvPr id="0" name=""/>
        <dsp:cNvSpPr/>
      </dsp:nvSpPr>
      <dsp:spPr>
        <a:xfrm>
          <a:off x="4114982" y="2636241"/>
          <a:ext cx="585831" cy="585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B2CFBE-0FC4-0344-B967-01F340530E8E}">
      <dsp:nvSpPr>
        <dsp:cNvPr id="0" name=""/>
        <dsp:cNvSpPr/>
      </dsp:nvSpPr>
      <dsp:spPr>
        <a:xfrm>
          <a:off x="5969687" y="0"/>
          <a:ext cx="2839615" cy="2343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b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lexandria"/>
              <a:ea typeface="Alexandria"/>
              <a:cs typeface="Alexandria"/>
              <a:sym typeface="Alexandria"/>
            </a:rPr>
            <a:t>3. Place Year, Quarter, Month in order</a:t>
          </a:r>
          <a:endParaRPr lang="en-US" sz="29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5969687" y="0"/>
        <a:ext cx="2839615" cy="2343326"/>
      </dsp:txXfrm>
    </dsp:sp>
    <dsp:sp modelId="{39717C3F-CD3C-BA4E-AD5A-1D63FFCF7CDB}">
      <dsp:nvSpPr>
        <dsp:cNvPr id="0" name=""/>
        <dsp:cNvSpPr/>
      </dsp:nvSpPr>
      <dsp:spPr>
        <a:xfrm>
          <a:off x="7096579" y="2636241"/>
          <a:ext cx="585831" cy="585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C8642C-54BF-8E41-AF00-F03524CC34B5}">
      <dsp:nvSpPr>
        <dsp:cNvPr id="0" name=""/>
        <dsp:cNvSpPr/>
      </dsp:nvSpPr>
      <dsp:spPr>
        <a:xfrm>
          <a:off x="8951283" y="3514989"/>
          <a:ext cx="2839615" cy="2343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lexandria"/>
              <a:ea typeface="Alexandria"/>
              <a:cs typeface="Alexandria"/>
              <a:sym typeface="Alexandria"/>
            </a:rPr>
            <a:t>4. Turn on drill mode</a:t>
          </a:r>
          <a:endParaRPr lang="en-US" sz="29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8951283" y="3514989"/>
        <a:ext cx="2839615" cy="2343326"/>
      </dsp:txXfrm>
    </dsp:sp>
    <dsp:sp modelId="{5744AE55-7CA4-1E4E-8926-80127195AE53}">
      <dsp:nvSpPr>
        <dsp:cNvPr id="0" name=""/>
        <dsp:cNvSpPr/>
      </dsp:nvSpPr>
      <dsp:spPr>
        <a:xfrm>
          <a:off x="10078175" y="2636241"/>
          <a:ext cx="585831" cy="585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ABF9C-5CAF-8D4E-A038-D9249B6310E6}">
      <dsp:nvSpPr>
        <dsp:cNvPr id="0" name=""/>
        <dsp:cNvSpPr/>
      </dsp:nvSpPr>
      <dsp:spPr>
        <a:xfrm>
          <a:off x="11932879" y="0"/>
          <a:ext cx="2839615" cy="2343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b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lexandria"/>
              <a:ea typeface="Alexandria"/>
              <a:cs typeface="Alexandria"/>
              <a:sym typeface="Alexandria"/>
            </a:rPr>
            <a:t>5. Click a data point to drill down</a:t>
          </a:r>
        </a:p>
      </dsp:txBody>
      <dsp:txXfrm>
        <a:off x="11932879" y="0"/>
        <a:ext cx="2839615" cy="2343326"/>
      </dsp:txXfrm>
    </dsp:sp>
    <dsp:sp modelId="{34949E2E-3DDC-CF47-9123-C87C9AB49A4D}">
      <dsp:nvSpPr>
        <dsp:cNvPr id="0" name=""/>
        <dsp:cNvSpPr/>
      </dsp:nvSpPr>
      <dsp:spPr>
        <a:xfrm>
          <a:off x="13059771" y="2636241"/>
          <a:ext cx="585831" cy="585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D199D3-6FA7-384C-8314-423B319DD97F}">
      <dsp:nvSpPr>
        <dsp:cNvPr id="0" name=""/>
        <dsp:cNvSpPr/>
      </dsp:nvSpPr>
      <dsp:spPr>
        <a:xfrm>
          <a:off x="0" y="2199256"/>
          <a:ext cx="16370300" cy="2932342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69E62-1FEA-7C4A-89FE-DF809F875FC7}">
      <dsp:nvSpPr>
        <dsp:cNvPr id="0" name=""/>
        <dsp:cNvSpPr/>
      </dsp:nvSpPr>
      <dsp:spPr>
        <a:xfrm>
          <a:off x="6474" y="0"/>
          <a:ext cx="2830830" cy="2932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b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lexandria"/>
              <a:ea typeface="Alexandria"/>
              <a:cs typeface="Alexandria"/>
              <a:sym typeface="Alexandria"/>
            </a:rPr>
            <a:t>1. Create a new report page</a:t>
          </a:r>
          <a:endParaRPr lang="en-US" sz="2900" kern="1200" dirty="0"/>
        </a:p>
      </dsp:txBody>
      <dsp:txXfrm>
        <a:off x="6474" y="0"/>
        <a:ext cx="2830830" cy="2932342"/>
      </dsp:txXfrm>
    </dsp:sp>
    <dsp:sp modelId="{60767D52-80EC-524E-9E64-2F947920815B}">
      <dsp:nvSpPr>
        <dsp:cNvPr id="0" name=""/>
        <dsp:cNvSpPr/>
      </dsp:nvSpPr>
      <dsp:spPr>
        <a:xfrm>
          <a:off x="1055347" y="3298884"/>
          <a:ext cx="733085" cy="7330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60E41-ED26-7E41-8175-DF7D3D656EA5}">
      <dsp:nvSpPr>
        <dsp:cNvPr id="0" name=""/>
        <dsp:cNvSpPr/>
      </dsp:nvSpPr>
      <dsp:spPr>
        <a:xfrm>
          <a:off x="2978847" y="4398513"/>
          <a:ext cx="2830830" cy="2932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lexandria"/>
              <a:ea typeface="Alexandria"/>
              <a:cs typeface="Alexandria"/>
              <a:sym typeface="Alexandria"/>
            </a:rPr>
            <a:t>2. Add detailed visuals</a:t>
          </a:r>
          <a:endParaRPr lang="en-US" sz="29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2978847" y="4398513"/>
        <a:ext cx="2830830" cy="2932342"/>
      </dsp:txXfrm>
    </dsp:sp>
    <dsp:sp modelId="{D7C2959C-EDC7-AB44-9D11-E34E7BAEBB0D}">
      <dsp:nvSpPr>
        <dsp:cNvPr id="0" name=""/>
        <dsp:cNvSpPr/>
      </dsp:nvSpPr>
      <dsp:spPr>
        <a:xfrm>
          <a:off x="4027719" y="3298884"/>
          <a:ext cx="733085" cy="7330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C6982-7A5F-124C-832F-F78FC690E932}">
      <dsp:nvSpPr>
        <dsp:cNvPr id="0" name=""/>
        <dsp:cNvSpPr/>
      </dsp:nvSpPr>
      <dsp:spPr>
        <a:xfrm>
          <a:off x="5951219" y="0"/>
          <a:ext cx="2830830" cy="2932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b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lexandria"/>
              <a:ea typeface="Alexandria"/>
              <a:cs typeface="Alexandria"/>
              <a:sym typeface="Alexandria"/>
            </a:rPr>
            <a:t>3. Drag a field into the Drill-through field well</a:t>
          </a:r>
          <a:endParaRPr lang="en-US" sz="29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5951219" y="0"/>
        <a:ext cx="2830830" cy="2932342"/>
      </dsp:txXfrm>
    </dsp:sp>
    <dsp:sp modelId="{46147D9F-8D6A-204C-9088-42880C64F573}">
      <dsp:nvSpPr>
        <dsp:cNvPr id="0" name=""/>
        <dsp:cNvSpPr/>
      </dsp:nvSpPr>
      <dsp:spPr>
        <a:xfrm>
          <a:off x="7000092" y="3298884"/>
          <a:ext cx="733085" cy="7330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4EB1F-E084-F249-B139-6ECEA6CA7204}">
      <dsp:nvSpPr>
        <dsp:cNvPr id="0" name=""/>
        <dsp:cNvSpPr/>
      </dsp:nvSpPr>
      <dsp:spPr>
        <a:xfrm>
          <a:off x="8923592" y="4398513"/>
          <a:ext cx="2830830" cy="2932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lexandria"/>
              <a:ea typeface="Alexandria"/>
              <a:cs typeface="Alexandria"/>
              <a:sym typeface="Alexandria"/>
            </a:rPr>
            <a:t>4. Add a Back button</a:t>
          </a:r>
          <a:endParaRPr lang="en-US" sz="29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8923592" y="4398513"/>
        <a:ext cx="2830830" cy="2932342"/>
      </dsp:txXfrm>
    </dsp:sp>
    <dsp:sp modelId="{111BAC20-C140-E84E-AD3C-ABEB06D6F5E1}">
      <dsp:nvSpPr>
        <dsp:cNvPr id="0" name=""/>
        <dsp:cNvSpPr/>
      </dsp:nvSpPr>
      <dsp:spPr>
        <a:xfrm>
          <a:off x="9972464" y="3298884"/>
          <a:ext cx="733085" cy="7330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3640D-6BED-814E-9D66-07691AD82065}">
      <dsp:nvSpPr>
        <dsp:cNvPr id="0" name=""/>
        <dsp:cNvSpPr/>
      </dsp:nvSpPr>
      <dsp:spPr>
        <a:xfrm>
          <a:off x="11895964" y="0"/>
          <a:ext cx="2830830" cy="2932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206248" numCol="1" spcCol="1270" anchor="b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Alexandria"/>
              <a:ea typeface="Alexandria"/>
              <a:cs typeface="Alexandria"/>
              <a:sym typeface="Alexandria"/>
            </a:rPr>
            <a:t>5. Test by right-clicking a value from another page</a:t>
          </a:r>
          <a:endParaRPr lang="en-US" sz="29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11895964" y="0"/>
        <a:ext cx="2830830" cy="2932342"/>
      </dsp:txXfrm>
    </dsp:sp>
    <dsp:sp modelId="{0FD5ED8E-60AB-5E47-9F6F-C299CFB18ACE}">
      <dsp:nvSpPr>
        <dsp:cNvPr id="0" name=""/>
        <dsp:cNvSpPr/>
      </dsp:nvSpPr>
      <dsp:spPr>
        <a:xfrm>
          <a:off x="12944837" y="3298884"/>
          <a:ext cx="733085" cy="7330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70AC4-9875-3D4C-A3D4-D0D78FE47220}">
      <dsp:nvSpPr>
        <dsp:cNvPr id="0" name=""/>
        <dsp:cNvSpPr/>
      </dsp:nvSpPr>
      <dsp:spPr>
        <a:xfrm>
          <a:off x="0" y="2771612"/>
          <a:ext cx="16988276" cy="3695483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DFEA09-61D3-364F-B0FA-D810ADC982CE}">
      <dsp:nvSpPr>
        <dsp:cNvPr id="0" name=""/>
        <dsp:cNvSpPr/>
      </dsp:nvSpPr>
      <dsp:spPr>
        <a:xfrm>
          <a:off x="4199" y="0"/>
          <a:ext cx="2444967" cy="369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lexandria"/>
              <a:ea typeface="Alexandria"/>
              <a:cs typeface="Alexandria"/>
              <a:sym typeface="Alexandria"/>
            </a:rPr>
            <a:t>1. Insert a button</a:t>
          </a:r>
          <a:endParaRPr lang="en-US" sz="2800" kern="1200" dirty="0"/>
        </a:p>
      </dsp:txBody>
      <dsp:txXfrm>
        <a:off x="4199" y="0"/>
        <a:ext cx="2444967" cy="3695483"/>
      </dsp:txXfrm>
    </dsp:sp>
    <dsp:sp modelId="{1097A8C1-7A2B-F84D-8630-21830FC2AC4F}">
      <dsp:nvSpPr>
        <dsp:cNvPr id="0" name=""/>
        <dsp:cNvSpPr/>
      </dsp:nvSpPr>
      <dsp:spPr>
        <a:xfrm>
          <a:off x="764747" y="4157418"/>
          <a:ext cx="923870" cy="9238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E8E1A9-AB63-2142-81A0-F66DCE23B32A}">
      <dsp:nvSpPr>
        <dsp:cNvPr id="0" name=""/>
        <dsp:cNvSpPr/>
      </dsp:nvSpPr>
      <dsp:spPr>
        <a:xfrm>
          <a:off x="2571415" y="5543224"/>
          <a:ext cx="2444967" cy="369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lexandria"/>
              <a:ea typeface="Alexandria"/>
              <a:cs typeface="Alexandria"/>
              <a:sym typeface="Alexandria"/>
            </a:rPr>
            <a:t>2. Select the button</a:t>
          </a:r>
          <a:endParaRPr lang="en-US" sz="28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2571415" y="5543224"/>
        <a:ext cx="2444967" cy="3695483"/>
      </dsp:txXfrm>
    </dsp:sp>
    <dsp:sp modelId="{0C09B9E2-F66F-9349-9999-430DF72B31B4}">
      <dsp:nvSpPr>
        <dsp:cNvPr id="0" name=""/>
        <dsp:cNvSpPr/>
      </dsp:nvSpPr>
      <dsp:spPr>
        <a:xfrm>
          <a:off x="3331964" y="4157418"/>
          <a:ext cx="923870" cy="9238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D493C-69FB-DA42-9175-1D1CB64D2D1C}">
      <dsp:nvSpPr>
        <dsp:cNvPr id="0" name=""/>
        <dsp:cNvSpPr/>
      </dsp:nvSpPr>
      <dsp:spPr>
        <a:xfrm>
          <a:off x="5138632" y="0"/>
          <a:ext cx="2444967" cy="369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lexandria"/>
              <a:ea typeface="Alexandria"/>
              <a:cs typeface="Alexandria"/>
              <a:sym typeface="Alexandria"/>
            </a:rPr>
            <a:t>3. Turn Action on</a:t>
          </a:r>
          <a:endParaRPr lang="en-US" sz="28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5138632" y="0"/>
        <a:ext cx="2444967" cy="3695483"/>
      </dsp:txXfrm>
    </dsp:sp>
    <dsp:sp modelId="{B741321B-0C37-0B4E-ABB3-85D40870AF53}">
      <dsp:nvSpPr>
        <dsp:cNvPr id="0" name=""/>
        <dsp:cNvSpPr/>
      </dsp:nvSpPr>
      <dsp:spPr>
        <a:xfrm>
          <a:off x="5899180" y="4157418"/>
          <a:ext cx="923870" cy="9238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9866C-0CBA-9641-AF55-D2FA50ED2090}">
      <dsp:nvSpPr>
        <dsp:cNvPr id="0" name=""/>
        <dsp:cNvSpPr/>
      </dsp:nvSpPr>
      <dsp:spPr>
        <a:xfrm>
          <a:off x="7705848" y="5543224"/>
          <a:ext cx="2444967" cy="369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lexandria"/>
              <a:ea typeface="Alexandria"/>
              <a:cs typeface="Alexandria"/>
              <a:sym typeface="Alexandria"/>
            </a:rPr>
            <a:t>4. Choose Page navigation</a:t>
          </a:r>
          <a:endParaRPr lang="en-US" sz="28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7705848" y="5543224"/>
        <a:ext cx="2444967" cy="3695483"/>
      </dsp:txXfrm>
    </dsp:sp>
    <dsp:sp modelId="{CBC96331-49A0-7146-9DD9-B71BD8DFC476}">
      <dsp:nvSpPr>
        <dsp:cNvPr id="0" name=""/>
        <dsp:cNvSpPr/>
      </dsp:nvSpPr>
      <dsp:spPr>
        <a:xfrm>
          <a:off x="8466396" y="4157418"/>
          <a:ext cx="923870" cy="9238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1DB7DB-22EA-2040-A432-387752AB777F}">
      <dsp:nvSpPr>
        <dsp:cNvPr id="0" name=""/>
        <dsp:cNvSpPr/>
      </dsp:nvSpPr>
      <dsp:spPr>
        <a:xfrm>
          <a:off x="10273064" y="0"/>
          <a:ext cx="2444967" cy="369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lexandria"/>
              <a:ea typeface="Alexandria"/>
              <a:cs typeface="Alexandria"/>
              <a:sym typeface="Alexandria"/>
            </a:rPr>
            <a:t>5. Select destination page</a:t>
          </a:r>
          <a:endParaRPr lang="en-US" sz="28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10273064" y="0"/>
        <a:ext cx="2444967" cy="3695483"/>
      </dsp:txXfrm>
    </dsp:sp>
    <dsp:sp modelId="{678B98DD-7478-F746-8EB4-AB2E7FB2CC7C}">
      <dsp:nvSpPr>
        <dsp:cNvPr id="0" name=""/>
        <dsp:cNvSpPr/>
      </dsp:nvSpPr>
      <dsp:spPr>
        <a:xfrm>
          <a:off x="11033613" y="4157418"/>
          <a:ext cx="923870" cy="9238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BCF2E-06F7-FE43-A7E0-7C86BAAC2DFE}">
      <dsp:nvSpPr>
        <dsp:cNvPr id="0" name=""/>
        <dsp:cNvSpPr/>
      </dsp:nvSpPr>
      <dsp:spPr>
        <a:xfrm>
          <a:off x="12840281" y="5543224"/>
          <a:ext cx="2444967" cy="3695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lexandria"/>
              <a:ea typeface="Alexandria"/>
              <a:cs typeface="Alexandria"/>
              <a:sym typeface="Alexandria"/>
            </a:rPr>
            <a:t>6. Format the button label</a:t>
          </a:r>
          <a:endParaRPr lang="en-US" sz="28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12840281" y="5543224"/>
        <a:ext cx="2444967" cy="3695483"/>
      </dsp:txXfrm>
    </dsp:sp>
    <dsp:sp modelId="{436DEABF-710B-5541-84C4-94BC43C19FBA}">
      <dsp:nvSpPr>
        <dsp:cNvPr id="0" name=""/>
        <dsp:cNvSpPr/>
      </dsp:nvSpPr>
      <dsp:spPr>
        <a:xfrm>
          <a:off x="13600829" y="4157418"/>
          <a:ext cx="923870" cy="9238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EA1F5D-BA78-7A46-898E-0B5474ACFAD7}">
      <dsp:nvSpPr>
        <dsp:cNvPr id="0" name=""/>
        <dsp:cNvSpPr/>
      </dsp:nvSpPr>
      <dsp:spPr>
        <a:xfrm>
          <a:off x="0" y="1796588"/>
          <a:ext cx="16459200" cy="2395451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792866-1854-514C-8CC0-63547CD7EFE6}">
      <dsp:nvSpPr>
        <dsp:cNvPr id="0" name=""/>
        <dsp:cNvSpPr/>
      </dsp:nvSpPr>
      <dsp:spPr>
        <a:xfrm>
          <a:off x="6509" y="0"/>
          <a:ext cx="2846203" cy="2395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08" tIns="241808" rIns="241808" bIns="241808" numCol="1" spcCol="1270" anchor="b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>
              <a:latin typeface="Alexandria"/>
              <a:ea typeface="Alexandria"/>
              <a:cs typeface="Alexandria"/>
              <a:sym typeface="Alexandria"/>
            </a:rPr>
            <a:t>1. Set report to default filter state</a:t>
          </a:r>
          <a:endParaRPr lang="en-US" sz="3400" kern="1200" dirty="0"/>
        </a:p>
      </dsp:txBody>
      <dsp:txXfrm>
        <a:off x="6509" y="0"/>
        <a:ext cx="2846203" cy="2395451"/>
      </dsp:txXfrm>
    </dsp:sp>
    <dsp:sp modelId="{72B17F44-9E5B-B142-BCFF-D30235666758}">
      <dsp:nvSpPr>
        <dsp:cNvPr id="0" name=""/>
        <dsp:cNvSpPr/>
      </dsp:nvSpPr>
      <dsp:spPr>
        <a:xfrm>
          <a:off x="1130180" y="2694882"/>
          <a:ext cx="598862" cy="5988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263E7-8272-FF47-9A4F-55D196355369}">
      <dsp:nvSpPr>
        <dsp:cNvPr id="0" name=""/>
        <dsp:cNvSpPr/>
      </dsp:nvSpPr>
      <dsp:spPr>
        <a:xfrm>
          <a:off x="2995023" y="3593176"/>
          <a:ext cx="2846203" cy="2395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08" tIns="241808" rIns="241808" bIns="241808" numCol="1" spcCol="1270" anchor="t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>
              <a:latin typeface="Alexandria"/>
              <a:ea typeface="Alexandria"/>
              <a:cs typeface="Alexandria"/>
              <a:sym typeface="Alexandria"/>
            </a:rPr>
            <a:t>2. Create a bookmark</a:t>
          </a:r>
          <a:endParaRPr lang="en-US" sz="34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2995023" y="3593176"/>
        <a:ext cx="2846203" cy="2395451"/>
      </dsp:txXfrm>
    </dsp:sp>
    <dsp:sp modelId="{5541C41C-49B7-004A-8A8F-22FBBF4D8F63}">
      <dsp:nvSpPr>
        <dsp:cNvPr id="0" name=""/>
        <dsp:cNvSpPr/>
      </dsp:nvSpPr>
      <dsp:spPr>
        <a:xfrm>
          <a:off x="4118694" y="2694882"/>
          <a:ext cx="598862" cy="5988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98E75C-4D65-A343-8F56-3D0E1F884D22}">
      <dsp:nvSpPr>
        <dsp:cNvPr id="0" name=""/>
        <dsp:cNvSpPr/>
      </dsp:nvSpPr>
      <dsp:spPr>
        <a:xfrm>
          <a:off x="5983538" y="0"/>
          <a:ext cx="2846203" cy="2395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08" tIns="241808" rIns="241808" bIns="241808" numCol="1" spcCol="1270" anchor="b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>
              <a:latin typeface="Alexandria"/>
              <a:ea typeface="Alexandria"/>
              <a:cs typeface="Alexandria"/>
              <a:sym typeface="Alexandria"/>
            </a:rPr>
            <a:t>3. Insert a button</a:t>
          </a:r>
          <a:endParaRPr lang="en-US" sz="34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5983538" y="0"/>
        <a:ext cx="2846203" cy="2395451"/>
      </dsp:txXfrm>
    </dsp:sp>
    <dsp:sp modelId="{A34151B4-FBD0-5048-9EFA-928228995EF4}">
      <dsp:nvSpPr>
        <dsp:cNvPr id="0" name=""/>
        <dsp:cNvSpPr/>
      </dsp:nvSpPr>
      <dsp:spPr>
        <a:xfrm>
          <a:off x="7107208" y="2694882"/>
          <a:ext cx="598862" cy="5988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E30A0F-5572-1143-B1BA-67E036154AF9}">
      <dsp:nvSpPr>
        <dsp:cNvPr id="0" name=""/>
        <dsp:cNvSpPr/>
      </dsp:nvSpPr>
      <dsp:spPr>
        <a:xfrm>
          <a:off x="8972052" y="3593176"/>
          <a:ext cx="2846203" cy="2395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08" tIns="241808" rIns="241808" bIns="241808" numCol="1" spcCol="1270" anchor="t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>
              <a:latin typeface="Alexandria"/>
              <a:ea typeface="Alexandria"/>
              <a:cs typeface="Alexandria"/>
              <a:sym typeface="Alexandria"/>
            </a:rPr>
            <a:t>4. Link button to bookmark</a:t>
          </a:r>
          <a:endParaRPr lang="en-US" sz="34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8972052" y="3593176"/>
        <a:ext cx="2846203" cy="2395451"/>
      </dsp:txXfrm>
    </dsp:sp>
    <dsp:sp modelId="{5D5F1E7F-ABAC-8742-9AA7-0E8197B01BEB}">
      <dsp:nvSpPr>
        <dsp:cNvPr id="0" name=""/>
        <dsp:cNvSpPr/>
      </dsp:nvSpPr>
      <dsp:spPr>
        <a:xfrm>
          <a:off x="10095722" y="2694882"/>
          <a:ext cx="598862" cy="5988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E49C0-CD0E-8F48-A458-C05D04A1D397}">
      <dsp:nvSpPr>
        <dsp:cNvPr id="0" name=""/>
        <dsp:cNvSpPr/>
      </dsp:nvSpPr>
      <dsp:spPr>
        <a:xfrm>
          <a:off x="11960566" y="0"/>
          <a:ext cx="2846203" cy="2395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08" tIns="241808" rIns="241808" bIns="241808" numCol="1" spcCol="1270" anchor="b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>
              <a:latin typeface="Alexandria"/>
              <a:ea typeface="Alexandria"/>
              <a:cs typeface="Alexandria"/>
              <a:sym typeface="Alexandria"/>
            </a:rPr>
            <a:t>5. Label it “Reset Filters”</a:t>
          </a:r>
          <a:endParaRPr lang="en-US" sz="3400" kern="1200" dirty="0">
            <a:latin typeface="Alexandria"/>
            <a:ea typeface="Alexandria"/>
            <a:cs typeface="Alexandria"/>
            <a:sym typeface="Alexandria"/>
          </a:endParaRPr>
        </a:p>
      </dsp:txBody>
      <dsp:txXfrm>
        <a:off x="11960566" y="0"/>
        <a:ext cx="2846203" cy="2395451"/>
      </dsp:txXfrm>
    </dsp:sp>
    <dsp:sp modelId="{8382AD05-987D-504A-83B8-1AC128E78AC5}">
      <dsp:nvSpPr>
        <dsp:cNvPr id="0" name=""/>
        <dsp:cNvSpPr/>
      </dsp:nvSpPr>
      <dsp:spPr>
        <a:xfrm>
          <a:off x="13084236" y="2694882"/>
          <a:ext cx="598862" cy="5988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99F2CF-75D0-49D4-8331-0B9C737A8FEA}">
      <dsp:nvSpPr>
        <dsp:cNvPr id="0" name=""/>
        <dsp:cNvSpPr/>
      </dsp:nvSpPr>
      <dsp:spPr>
        <a:xfrm>
          <a:off x="400711" y="462155"/>
          <a:ext cx="1352709" cy="13527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12867-E253-4218-94AB-522242F6A157}">
      <dsp:nvSpPr>
        <dsp:cNvPr id="0" name=""/>
        <dsp:cNvSpPr/>
      </dsp:nvSpPr>
      <dsp:spPr>
        <a:xfrm>
          <a:off x="684780" y="746224"/>
          <a:ext cx="784571" cy="78457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F2AED-2071-43EB-9993-58C68B734AED}">
      <dsp:nvSpPr>
        <dsp:cNvPr id="0" name=""/>
        <dsp:cNvSpPr/>
      </dsp:nvSpPr>
      <dsp:spPr>
        <a:xfrm>
          <a:off x="2043286" y="462155"/>
          <a:ext cx="3188528" cy="1352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Clear</a:t>
          </a:r>
        </a:p>
      </dsp:txBody>
      <dsp:txXfrm>
        <a:off x="2043286" y="462155"/>
        <a:ext cx="3188528" cy="1352709"/>
      </dsp:txXfrm>
    </dsp:sp>
    <dsp:sp modelId="{98B848D2-39A4-48D9-A239-1FC2BAC93C68}">
      <dsp:nvSpPr>
        <dsp:cNvPr id="0" name=""/>
        <dsp:cNvSpPr/>
      </dsp:nvSpPr>
      <dsp:spPr>
        <a:xfrm>
          <a:off x="5787392" y="462155"/>
          <a:ext cx="1352709" cy="13527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D8EEAA-5112-42D7-91FF-EEFAB34824D2}">
      <dsp:nvSpPr>
        <dsp:cNvPr id="0" name=""/>
        <dsp:cNvSpPr/>
      </dsp:nvSpPr>
      <dsp:spPr>
        <a:xfrm>
          <a:off x="6071461" y="746224"/>
          <a:ext cx="784571" cy="78457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BB31B-848C-4FD8-AFAD-5B61BBB7B848}">
      <dsp:nvSpPr>
        <dsp:cNvPr id="0" name=""/>
        <dsp:cNvSpPr/>
      </dsp:nvSpPr>
      <dsp:spPr>
        <a:xfrm>
          <a:off x="7429968" y="462155"/>
          <a:ext cx="3188528" cy="1352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Easy to Navigate</a:t>
          </a:r>
        </a:p>
      </dsp:txBody>
      <dsp:txXfrm>
        <a:off x="7429968" y="462155"/>
        <a:ext cx="3188528" cy="1352709"/>
      </dsp:txXfrm>
    </dsp:sp>
    <dsp:sp modelId="{DCF2A38E-C575-4A68-8280-F8787FE4B3FD}">
      <dsp:nvSpPr>
        <dsp:cNvPr id="0" name=""/>
        <dsp:cNvSpPr/>
      </dsp:nvSpPr>
      <dsp:spPr>
        <a:xfrm>
          <a:off x="11174074" y="462155"/>
          <a:ext cx="1352709" cy="13527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8D5317-40C5-4D1C-93CF-E62FC230BD66}">
      <dsp:nvSpPr>
        <dsp:cNvPr id="0" name=""/>
        <dsp:cNvSpPr/>
      </dsp:nvSpPr>
      <dsp:spPr>
        <a:xfrm>
          <a:off x="11458143" y="746224"/>
          <a:ext cx="784571" cy="7845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B58DFD-88B9-4FDE-8C4E-CDFF1ECE3A80}">
      <dsp:nvSpPr>
        <dsp:cNvPr id="0" name=""/>
        <dsp:cNvSpPr/>
      </dsp:nvSpPr>
      <dsp:spPr>
        <a:xfrm>
          <a:off x="12816649" y="462155"/>
          <a:ext cx="3188528" cy="1352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Interactive</a:t>
          </a:r>
        </a:p>
      </dsp:txBody>
      <dsp:txXfrm>
        <a:off x="12816649" y="462155"/>
        <a:ext cx="3188528" cy="1352709"/>
      </dsp:txXfrm>
    </dsp:sp>
    <dsp:sp modelId="{5785D752-129C-41EB-AF77-EB33F029D770}">
      <dsp:nvSpPr>
        <dsp:cNvPr id="0" name=""/>
        <dsp:cNvSpPr/>
      </dsp:nvSpPr>
      <dsp:spPr>
        <a:xfrm>
          <a:off x="400711" y="2558303"/>
          <a:ext cx="1352709" cy="13527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CF3243-730E-4DFD-B779-5C667B5E1681}">
      <dsp:nvSpPr>
        <dsp:cNvPr id="0" name=""/>
        <dsp:cNvSpPr/>
      </dsp:nvSpPr>
      <dsp:spPr>
        <a:xfrm>
          <a:off x="684780" y="2842372"/>
          <a:ext cx="784571" cy="7845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C477D7-5CD9-445B-957A-4661547059D0}">
      <dsp:nvSpPr>
        <dsp:cNvPr id="0" name=""/>
        <dsp:cNvSpPr/>
      </dsp:nvSpPr>
      <dsp:spPr>
        <a:xfrm>
          <a:off x="2043286" y="2558303"/>
          <a:ext cx="3188528" cy="1352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Consistent</a:t>
          </a:r>
        </a:p>
      </dsp:txBody>
      <dsp:txXfrm>
        <a:off x="2043286" y="2558303"/>
        <a:ext cx="3188528" cy="1352709"/>
      </dsp:txXfrm>
    </dsp:sp>
    <dsp:sp modelId="{32FA5CC6-772A-F244-9AB5-C4885507CBAE}">
      <dsp:nvSpPr>
        <dsp:cNvPr id="0" name=""/>
        <dsp:cNvSpPr/>
      </dsp:nvSpPr>
      <dsp:spPr>
        <a:xfrm>
          <a:off x="5787392" y="2558303"/>
          <a:ext cx="1352709" cy="13527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FA7B1-3349-B249-8837-04573C3479F0}">
      <dsp:nvSpPr>
        <dsp:cNvPr id="0" name=""/>
        <dsp:cNvSpPr/>
      </dsp:nvSpPr>
      <dsp:spPr>
        <a:xfrm>
          <a:off x="6071461" y="2842372"/>
          <a:ext cx="784571" cy="78457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652D8-A028-C445-B869-02E81E977E70}">
      <dsp:nvSpPr>
        <dsp:cNvPr id="0" name=""/>
        <dsp:cNvSpPr/>
      </dsp:nvSpPr>
      <dsp:spPr>
        <a:xfrm>
          <a:off x="7429968" y="2558303"/>
          <a:ext cx="3188528" cy="1352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Focused on decisions</a:t>
          </a:r>
        </a:p>
      </dsp:txBody>
      <dsp:txXfrm>
        <a:off x="7429968" y="2558303"/>
        <a:ext cx="3188528" cy="13527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620707-1095-F141-B5B7-C388389225F2}">
      <dsp:nvSpPr>
        <dsp:cNvPr id="0" name=""/>
        <dsp:cNvSpPr/>
      </dsp:nvSpPr>
      <dsp:spPr>
        <a:xfrm>
          <a:off x="0" y="25070"/>
          <a:ext cx="16196129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1. Title and reporting period</a:t>
          </a:r>
          <a:endParaRPr lang="en-EG" sz="4300" kern="1200"/>
        </a:p>
      </dsp:txBody>
      <dsp:txXfrm>
        <a:off x="50347" y="75417"/>
        <a:ext cx="16095435" cy="930660"/>
      </dsp:txXfrm>
    </dsp:sp>
    <dsp:sp modelId="{086A3C3D-12F2-4243-802E-93F64D414DF8}">
      <dsp:nvSpPr>
        <dsp:cNvPr id="0" name=""/>
        <dsp:cNvSpPr/>
      </dsp:nvSpPr>
      <dsp:spPr>
        <a:xfrm>
          <a:off x="0" y="1180265"/>
          <a:ext cx="16196129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2. KPI cards</a:t>
          </a:r>
          <a:endParaRPr lang="en-EG" sz="4300" kern="1200"/>
        </a:p>
      </dsp:txBody>
      <dsp:txXfrm>
        <a:off x="50347" y="1230612"/>
        <a:ext cx="16095435" cy="930660"/>
      </dsp:txXfrm>
    </dsp:sp>
    <dsp:sp modelId="{D2061CBA-3E79-3245-B286-961B028CF01E}">
      <dsp:nvSpPr>
        <dsp:cNvPr id="0" name=""/>
        <dsp:cNvSpPr/>
      </dsp:nvSpPr>
      <dsp:spPr>
        <a:xfrm>
          <a:off x="0" y="2335460"/>
          <a:ext cx="16196129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3. Main trend visual</a:t>
          </a:r>
          <a:endParaRPr lang="en-EG" sz="4300" kern="1200"/>
        </a:p>
      </dsp:txBody>
      <dsp:txXfrm>
        <a:off x="50347" y="2385807"/>
        <a:ext cx="16095435" cy="930660"/>
      </dsp:txXfrm>
    </dsp:sp>
    <dsp:sp modelId="{486FB230-22B9-8142-BF2E-33D082D0173B}">
      <dsp:nvSpPr>
        <dsp:cNvPr id="0" name=""/>
        <dsp:cNvSpPr/>
      </dsp:nvSpPr>
      <dsp:spPr>
        <a:xfrm>
          <a:off x="0" y="3490655"/>
          <a:ext cx="16196129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4. Category comparisons</a:t>
          </a:r>
          <a:endParaRPr lang="en-EG" sz="4300" kern="1200"/>
        </a:p>
      </dsp:txBody>
      <dsp:txXfrm>
        <a:off x="50347" y="3541002"/>
        <a:ext cx="16095435" cy="930660"/>
      </dsp:txXfrm>
    </dsp:sp>
    <dsp:sp modelId="{AF44ED7C-260C-B444-86A6-CB03A132862B}">
      <dsp:nvSpPr>
        <dsp:cNvPr id="0" name=""/>
        <dsp:cNvSpPr/>
      </dsp:nvSpPr>
      <dsp:spPr>
        <a:xfrm>
          <a:off x="0" y="4645850"/>
          <a:ext cx="16196129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5. Detail table</a:t>
          </a:r>
          <a:endParaRPr lang="en-EG" sz="4300" kern="1200"/>
        </a:p>
      </dsp:txBody>
      <dsp:txXfrm>
        <a:off x="50347" y="4696197"/>
        <a:ext cx="16095435" cy="930660"/>
      </dsp:txXfrm>
    </dsp:sp>
    <dsp:sp modelId="{07A052ED-B73B-CF4B-BF5E-4AACC2A52A39}">
      <dsp:nvSpPr>
        <dsp:cNvPr id="0" name=""/>
        <dsp:cNvSpPr/>
      </dsp:nvSpPr>
      <dsp:spPr>
        <a:xfrm>
          <a:off x="0" y="5801046"/>
          <a:ext cx="16196129" cy="1031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6. Slicers or navigation controls</a:t>
          </a:r>
          <a:endParaRPr lang="en-EG" sz="4300" kern="1200"/>
        </a:p>
      </dsp:txBody>
      <dsp:txXfrm>
        <a:off x="50347" y="5851393"/>
        <a:ext cx="16095435" cy="93066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E74E5-16AB-A84F-8AF0-27AF8F6D8599}">
      <dsp:nvSpPr>
        <dsp:cNvPr id="0" name=""/>
        <dsp:cNvSpPr/>
      </dsp:nvSpPr>
      <dsp:spPr>
        <a:xfrm>
          <a:off x="0" y="1190"/>
          <a:ext cx="15246458" cy="1233179"/>
        </a:xfrm>
        <a:prstGeom prst="roundRect">
          <a:avLst/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EG" sz="3100" kern="1200" dirty="0"/>
            <a:t>Interactive dashboards empower users to explore data and answer business questions independently.</a:t>
          </a:r>
          <a:endParaRPr lang="en-US" sz="3100" kern="1200" dirty="0"/>
        </a:p>
      </dsp:txBody>
      <dsp:txXfrm>
        <a:off x="60199" y="61389"/>
        <a:ext cx="15126060" cy="1112781"/>
      </dsp:txXfrm>
    </dsp:sp>
    <dsp:sp modelId="{EEA4B32A-31A9-BB4B-B204-7C47FF29AA6D}">
      <dsp:nvSpPr>
        <dsp:cNvPr id="0" name=""/>
        <dsp:cNvSpPr/>
      </dsp:nvSpPr>
      <dsp:spPr>
        <a:xfrm>
          <a:off x="0" y="1323650"/>
          <a:ext cx="15246458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EG" sz="3100" kern="1200"/>
            <a:t>Slicers, filters, drill-down, and drill-through enable flexible and dynamic data exploration.</a:t>
          </a:r>
        </a:p>
      </dsp:txBody>
      <dsp:txXfrm>
        <a:off x="60199" y="1383849"/>
        <a:ext cx="15126060" cy="1112781"/>
      </dsp:txXfrm>
    </dsp:sp>
    <dsp:sp modelId="{B52A9E76-B1CC-4245-B85F-C8805B253C14}">
      <dsp:nvSpPr>
        <dsp:cNvPr id="0" name=""/>
        <dsp:cNvSpPr/>
      </dsp:nvSpPr>
      <dsp:spPr>
        <a:xfrm>
          <a:off x="0" y="2646110"/>
          <a:ext cx="15246458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EG" sz="3100" kern="1200"/>
            <a:t>Bookmarks, buttons, tooltips, and navigation improve the user experience and report usability.</a:t>
          </a:r>
        </a:p>
      </dsp:txBody>
      <dsp:txXfrm>
        <a:off x="60199" y="2706309"/>
        <a:ext cx="15126060" cy="1112781"/>
      </dsp:txXfrm>
    </dsp:sp>
    <dsp:sp modelId="{D36567EE-F6F8-4944-8FE5-6B6664D4BB40}">
      <dsp:nvSpPr>
        <dsp:cNvPr id="0" name=""/>
        <dsp:cNvSpPr/>
      </dsp:nvSpPr>
      <dsp:spPr>
        <a:xfrm>
          <a:off x="0" y="3968570"/>
          <a:ext cx="15246458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EG" sz="3100" kern="1200"/>
            <a:t>Well-designed dashboards use consistent layouts, intuitive navigation, and clear visual hierarchy.</a:t>
          </a:r>
        </a:p>
      </dsp:txBody>
      <dsp:txXfrm>
        <a:off x="60199" y="4028769"/>
        <a:ext cx="15126060" cy="1112781"/>
      </dsp:txXfrm>
    </dsp:sp>
    <dsp:sp modelId="{7A10FD88-A0BD-1145-B2E9-4CDB0E1F2541}">
      <dsp:nvSpPr>
        <dsp:cNvPr id="0" name=""/>
        <dsp:cNvSpPr/>
      </dsp:nvSpPr>
      <dsp:spPr>
        <a:xfrm>
          <a:off x="0" y="5291030"/>
          <a:ext cx="15246458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EG" sz="3100" kern="1200"/>
            <a:t>Effective interactivity transforms Power BI reports into powerful decision-support tools.</a:t>
          </a:r>
        </a:p>
      </dsp:txBody>
      <dsp:txXfrm>
        <a:off x="60199" y="5351229"/>
        <a:ext cx="15126060" cy="1112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09.07.2026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A05876-3479-4D83-56DA-21AA581D3A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7980D3-C22D-D0AB-2B1E-3217E5A746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661AF6-83AE-815B-BBBA-9F655F01E0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62AEBA-3D5C-C1CE-6F30-8CDE5C0B3C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7912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6B7853-9155-95A1-8856-914E3152A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CBC386-394B-F073-EB40-2075CD0155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61362F-5D65-F8AB-5E81-EDCE00F6A0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6EF30D-A8B4-E3AF-247B-5AA0F17990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3123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43A1C-D6FA-1FA0-8632-EF23FF2227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00A7E3-E354-6CF5-404A-DB14B08149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9C93AA-A388-DB14-D765-C240D89D20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0570A2-676B-5E61-729A-8202472838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9999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9E663-71F8-10FB-9430-2B39C878F3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7BDBA0-5264-DADE-3FD5-A099B400FD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C488B5-21F4-BA70-1BF3-789F421712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7E1AC-35E6-A392-0941-823F4590B7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37F485-0DEA-4A77-BC73-C098E1383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710BD8-3271-F5CD-2408-A27F238BB2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0D5E7B-5CC2-7117-A5A8-191790A877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E9B588-7C0A-67B9-A0BB-B03D4AF11B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6189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CA6735-487F-8031-8D2B-3B6A57E8F6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FD5FDD-83D0-2AD6-03B6-8272B60657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57108A-D569-3192-D575-152885B2A3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219910-EAD4-52DD-74BE-8869F3A47C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8251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C3F5B-7DA6-8B0D-3396-4879C5FEB5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B3514C-0BDC-7A53-B364-7B5107380E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B1FC8F-15F9-386B-3570-6409578953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815FD8-8105-60F0-BECD-88A305C3C6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3294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ACDB11-D37C-EE63-C33C-446108E24B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E1818D-0B0C-E0D5-A35F-C3B94D1889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FF5A22-9CE3-C943-3ED9-1793EC3412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57EFA-78D4-E264-5F0D-EC693FECAC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1733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FA1F71-C1D2-5D2F-733B-FBC9C93E0B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09078D-6F40-F44A-E59B-E3D465D407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4017AC-7C0A-7FBE-E9AD-5238F75637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E6AC48-76DE-FCA6-5990-B471F99C7D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8309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4EB3FE-D3E8-28A4-A2A5-6F9C1B22F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89CADF-BE52-AE19-D0C0-C60A37E3E9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FB123D-681E-FD21-1C24-4DE35390FB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1C2617-54A2-C58A-A5C8-9073BD1E9A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6358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C903DA-257D-029F-E360-2ACF1F12BB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4755D5-8261-40AA-7A97-903FD736FD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A49A22-845A-ED05-7CA9-09DB77CBD1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45FD40-9466-3542-F56E-D59D876E0A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8931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82E50-4502-05AE-2671-D2277350A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162EC5-EFD5-A535-6BAF-D18504B8AA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472E0C-2543-38FD-2A7E-1611F57DE9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2659F1-D77D-58D0-143F-B7CF941055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1638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0EB109-5B02-F0D2-692C-821BD0EA35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803A96-2A54-927D-ACF7-A7AD5CDC2F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C1BC2D-766A-0851-4BC0-0CEA9D8687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0C50B9-8932-75E9-2CCF-B5AE0CE1BA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4593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413862-0FCF-C6CA-441D-E0563E056E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FF3B65-2672-1F4D-711A-DAEF1A10C0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793761-F38D-88F5-E514-7C6882E4D2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284877-B81E-C2CE-EFAA-820EE2FFCC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3123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DB3BCF-D051-4536-AF6C-A18C18ADCD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72338C-13EB-E6AE-8A5C-7246F0467A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75FCDB-4AE9-F828-2767-FE4BA1A7FD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5BEC61-43DF-D1C9-1CB6-A3E0B8D8D5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8795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9B736-B297-5E57-5463-87161B4800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369FAC-0DAD-C9B6-5215-C5CB4DFE4C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CE068C-38ED-E264-BA86-E34D37EC31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2E5F09-1ED9-47B8-E594-0BDFDF8962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6716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B095BC-2CA4-07AA-37E6-D6C325D61A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DF2F58-4380-C0DE-4E41-7BB202D27A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D3ADBE-175E-3A16-A79D-B45F9EEFE6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3F649A-3F41-E1BD-E494-0475AA60B1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5427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D6FE6-1726-E27F-8C4A-98D430E33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971FAA-A8CF-7BAD-80F9-37A23EBFF0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B3312F-3159-BC68-2B0E-AF02DEEAC4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4C1B2D-1CE5-17B4-12BD-BCB8544405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5892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7522B-1917-A268-86EF-5E0D12285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C2D8F6-AAC9-7A3E-F340-CD947EEAD7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4FA370-E1FA-0C67-0AC8-5F06A1E8E6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8BD17-2757-3266-D4C3-469DC1BF4F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6913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8D712E-BCB9-0E52-C853-5047A9ABE9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448FAF-6E39-1C3B-B6C1-3C292C44FE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F6C26A-0772-81B0-3B18-D421C51D66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975DFD-4B40-FE1F-C7BA-6CC735252B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19488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3BF405-C05F-F4A4-3825-214B37BCD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7B1367-AA43-D2E9-C20E-1FD88D8805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12FFDC-B56C-8680-BEE9-DC00773CD2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5BB2F3-9D6E-A6CB-BF59-B379A4AB3D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9655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978FB6-E776-FFEB-1048-9957284324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46EAC6-AD9E-C41A-ED6A-E5B018A683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B78F6B-6084-DB38-B1C3-C6BA9E9A17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45C49B-2118-0C07-ED01-2205BCD921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6124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22CC0C-D3EF-B2D0-51B8-B02810A62E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E99307-BB76-B2FB-DA96-1BEF3CDEE4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B75CA8-F7F1-7B7A-2E2C-1DCBE573CE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AB72A7-1D9C-1AD0-EC55-A0BDD0BB73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6795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FF4B8-4437-BBB6-9125-AB5D68B8D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194886-3A1A-6F10-2FC0-39D0CA5B53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AD6E49-3085-1A56-633C-85ABA8E4D8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C9D6F6-3C9C-4045-B81D-D7CD62C6C7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34917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CFDA3D-A844-12DE-775D-A64463406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CB5749-0CF5-B197-CDB1-D8AF6CFC62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5BE01D-7FB9-2AF2-52E1-7903EDCA77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404E79-9FAB-C315-BAFD-A2C2B0422C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6915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AA9D44-FABA-347F-7A34-069DADC7D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336231-7A66-028F-6695-82FD3A7F06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1B85B4-A0D3-A059-D830-CA53EC7318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AC2A24-82A9-603D-BB5B-37B439EDAE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4680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CA75AB-67E6-C110-D61D-A1495DDA3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5D969B-DE90-0E15-E827-04096B63A7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1DD30A-4049-7809-9E43-FBB8F77E11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D48BD3-8582-8CB4-A6B5-77567534D0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25144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76EDD0-E5D0-EDE0-DF28-B4A596164D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E5563E-02D9-6FD8-FC35-3EFBB25178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5306CC-0EEB-3521-E704-8234F6BD13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EA5910-C146-575C-EFAF-ECE533125C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80214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2DBC8-19F8-A67C-4705-CD558A79D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B4751E-8242-3038-3841-33BEB11FF0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B7CA19-5C69-DB5A-72F5-3FBA70C1DF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3391C8-B839-F1A3-B767-AB9AA6B403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23506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F8FC8-BCF4-B207-48A0-17B1F646A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35BC5D-8677-D61F-9C7A-57878FA5C9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7497A5-FEA8-81EC-B8E6-047D3FF36E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112253-DF6B-6375-B711-1598B3E567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75408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FCC893-BBE9-2F54-C0C6-2C15FAC25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42BFDA-3151-87F7-40B3-3E45C856F8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D09B40-87D7-8A59-03B2-92311ABDDB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8FD812-65A2-3AD4-088C-A0A5DD55F9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56791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A39F0-CF2D-481B-A165-AFD513720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C3C4E5-2E0C-A521-1EE8-DAB1C061A4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922ABD-492E-5AE5-C555-E43174B3A1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E2909F-36B6-1D6C-16FD-C992F78BAA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19886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8945F3-43D9-8C98-81EA-F542B568E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77CA86-62CD-E249-88F4-B951C14571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814316-32B5-3DB3-2CFF-0D383DF209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4A1FF-FD77-6C10-B42F-1111F8F86E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30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8288000" cy="10287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39545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691640" y="1685925"/>
            <a:ext cx="14904720" cy="691515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7686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9144000" y="1400175"/>
            <a:ext cx="7443219" cy="3743325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64767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10633387" y="763231"/>
            <a:ext cx="5552771" cy="7776086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220601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5178974" y="-5"/>
            <a:ext cx="13109027" cy="10287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</a:lstStyle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344255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  <p:sldLayoutId id="2147483666" r:id="rId14"/>
    <p:sldLayoutId id="2147483667" r:id="rId15"/>
    <p:sldLayoutId id="2147483668" r:id="rId16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notesSlide" Target="../notesSlides/notesSlide9.xml"/><Relationship Id="rId7" Type="http://schemas.openxmlformats.org/officeDocument/2006/relationships/diagramLayout" Target="../diagrams/layout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diagramData" Target="../diagrams/data2.xml"/><Relationship Id="rId5" Type="http://schemas.openxmlformats.org/officeDocument/2006/relationships/image" Target="../media/image2.png"/><Relationship Id="rId10" Type="http://schemas.microsoft.com/office/2007/relationships/diagramDrawing" Target="../diagrams/drawing2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notesSlide" Target="../notesSlides/notesSlide12.xml"/><Relationship Id="rId7" Type="http://schemas.openxmlformats.org/officeDocument/2006/relationships/diagramLayout" Target="../diagrams/layout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6" Type="http://schemas.openxmlformats.org/officeDocument/2006/relationships/diagramData" Target="../diagrams/data3.xml"/><Relationship Id="rId5" Type="http://schemas.openxmlformats.org/officeDocument/2006/relationships/image" Target="../media/image2.png"/><Relationship Id="rId10" Type="http://schemas.microsoft.com/office/2007/relationships/diagramDrawing" Target="../diagrams/drawing3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6" Type="http://schemas.openxmlformats.org/officeDocument/2006/relationships/image" Target="../media/image15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notesSlide" Target="../notesSlides/notesSlide15.xml"/><Relationship Id="rId7" Type="http://schemas.openxmlformats.org/officeDocument/2006/relationships/diagramLayout" Target="../diagrams/layout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6" Type="http://schemas.openxmlformats.org/officeDocument/2006/relationships/diagramData" Target="../diagrams/data4.xml"/><Relationship Id="rId5" Type="http://schemas.openxmlformats.org/officeDocument/2006/relationships/image" Target="../media/image2.png"/><Relationship Id="rId10" Type="http://schemas.microsoft.com/office/2007/relationships/diagramDrawing" Target="../diagrams/drawing4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Relationship Id="rId6" Type="http://schemas.openxmlformats.org/officeDocument/2006/relationships/image" Target="../media/image16.jpe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Relationship Id="rId6" Type="http://schemas.openxmlformats.org/officeDocument/2006/relationships/image" Target="../media/image18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Relationship Id="rId6" Type="http://schemas.openxmlformats.org/officeDocument/2006/relationships/image" Target="../media/image19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notesSlide" Target="../notesSlides/notesSlide21.xml"/><Relationship Id="rId7" Type="http://schemas.openxmlformats.org/officeDocument/2006/relationships/diagramLayout" Target="../diagrams/layout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Relationship Id="rId6" Type="http://schemas.openxmlformats.org/officeDocument/2006/relationships/diagramData" Target="../diagrams/data5.xml"/><Relationship Id="rId5" Type="http://schemas.openxmlformats.org/officeDocument/2006/relationships/image" Target="../media/image2.png"/><Relationship Id="rId10" Type="http://schemas.microsoft.com/office/2007/relationships/diagramDrawing" Target="../diagrams/drawing5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notesSlide" Target="../notesSlides/notesSlide22.xml"/><Relationship Id="rId7" Type="http://schemas.openxmlformats.org/officeDocument/2006/relationships/diagramLayout" Target="../diagrams/layout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Relationship Id="rId6" Type="http://schemas.openxmlformats.org/officeDocument/2006/relationships/diagramData" Target="../diagrams/data6.xml"/><Relationship Id="rId5" Type="http://schemas.openxmlformats.org/officeDocument/2006/relationships/image" Target="../media/image2.png"/><Relationship Id="rId10" Type="http://schemas.microsoft.com/office/2007/relationships/diagramDrawing" Target="../diagrams/drawing6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notesSlide" Target="../notesSlides/notesSlide24.xml"/><Relationship Id="rId7" Type="http://schemas.openxmlformats.org/officeDocument/2006/relationships/diagramLayout" Target="../diagrams/layout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Relationship Id="rId6" Type="http://schemas.openxmlformats.org/officeDocument/2006/relationships/diagramData" Target="../diagrams/data7.xml"/><Relationship Id="rId5" Type="http://schemas.openxmlformats.org/officeDocument/2006/relationships/image" Target="../media/image2.png"/><Relationship Id="rId10" Type="http://schemas.microsoft.com/office/2007/relationships/diagramDrawing" Target="../diagrams/drawing7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notesSlide" Target="../notesSlides/notesSlide25.xml"/><Relationship Id="rId7" Type="http://schemas.openxmlformats.org/officeDocument/2006/relationships/diagramLayout" Target="../diagrams/layout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Relationship Id="rId6" Type="http://schemas.openxmlformats.org/officeDocument/2006/relationships/diagramData" Target="../diagrams/data8.xml"/><Relationship Id="rId5" Type="http://schemas.openxmlformats.org/officeDocument/2006/relationships/image" Target="../media/image2.png"/><Relationship Id="rId10" Type="http://schemas.microsoft.com/office/2007/relationships/diagramDrawing" Target="../diagrams/drawing8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Relationship Id="rId6" Type="http://schemas.openxmlformats.org/officeDocument/2006/relationships/image" Target="../media/image25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2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3.xml"/><Relationship Id="rId6" Type="http://schemas.openxmlformats.org/officeDocument/2006/relationships/image" Target="../media/image26.sv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4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5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6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7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9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9081644" y="-1081087"/>
            <a:ext cx="11673536" cy="11368088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 dirty="0"/>
          </a:p>
        </p:txBody>
      </p:sp>
      <p:sp>
        <p:nvSpPr>
          <p:cNvPr id="30" name="TextBox 29"/>
          <p:cNvSpPr txBox="1"/>
          <p:nvPr/>
        </p:nvSpPr>
        <p:spPr>
          <a:xfrm>
            <a:off x="493904" y="5715033"/>
            <a:ext cx="83198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Eng. Ahmed Hussein, MBA, PfMP©, PMP©, CMP APMG</a:t>
            </a:r>
          </a:p>
          <a:p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93904" y="3636056"/>
            <a:ext cx="982316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Interactive Dashboards &amp; User Experience</a:t>
            </a:r>
          </a:p>
          <a:p>
            <a:endParaRPr lang="en-US" sz="60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60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810398" y="8765486"/>
            <a:ext cx="7329693" cy="793751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06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493904" y="7656361"/>
            <a:ext cx="763542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Course: From Data to Decisions using Power BI</a:t>
            </a:r>
          </a:p>
        </p:txBody>
      </p:sp>
      <p:sp>
        <p:nvSpPr>
          <p:cNvPr id="14" name="Oval 13"/>
          <p:cNvSpPr/>
          <p:nvPr/>
        </p:nvSpPr>
        <p:spPr>
          <a:xfrm>
            <a:off x="9300515" y="-481013"/>
            <a:ext cx="11115675" cy="11115675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 dirty="0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291926" y="404480"/>
            <a:ext cx="4431983" cy="206943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04433" y="68229"/>
            <a:ext cx="18288000" cy="10293946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EG"/>
          </a:p>
        </p:txBody>
      </p:sp>
      <p:grpSp>
        <p:nvGrpSpPr>
          <p:cNvPr id="3" name="Group 3"/>
          <p:cNvGrpSpPr/>
          <p:nvPr/>
        </p:nvGrpSpPr>
        <p:grpSpPr>
          <a:xfrm>
            <a:off x="897341" y="2499665"/>
            <a:ext cx="16276234" cy="6612769"/>
            <a:chOff x="0" y="0"/>
            <a:chExt cx="21701646" cy="881702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701633" cy="8817102"/>
            </a:xfrm>
            <a:custGeom>
              <a:avLst/>
              <a:gdLst/>
              <a:ahLst/>
              <a:cxnLst/>
              <a:rect l="l" t="t" r="r" b="b"/>
              <a:pathLst>
                <a:path w="21701633" h="8817102">
                  <a:moveTo>
                    <a:pt x="0" y="541401"/>
                  </a:moveTo>
                  <a:cubicBezTo>
                    <a:pt x="0" y="242316"/>
                    <a:pt x="242316" y="0"/>
                    <a:pt x="541401" y="0"/>
                  </a:cubicBezTo>
                  <a:lnTo>
                    <a:pt x="21160232" y="0"/>
                  </a:lnTo>
                  <a:cubicBezTo>
                    <a:pt x="21459191" y="0"/>
                    <a:pt x="21701633" y="242316"/>
                    <a:pt x="21701633" y="541401"/>
                  </a:cubicBezTo>
                  <a:lnTo>
                    <a:pt x="21701633" y="8275701"/>
                  </a:lnTo>
                  <a:cubicBezTo>
                    <a:pt x="21701633" y="8574659"/>
                    <a:pt x="21459318" y="8817102"/>
                    <a:pt x="21160232" y="8817102"/>
                  </a:cubicBezTo>
                  <a:lnTo>
                    <a:pt x="541401" y="8817102"/>
                  </a:lnTo>
                  <a:cubicBezTo>
                    <a:pt x="242316" y="8816975"/>
                    <a:pt x="0" y="8574659"/>
                    <a:pt x="0" y="8275701"/>
                  </a:cubicBezTo>
                  <a:close/>
                </a:path>
              </a:pathLst>
            </a:custGeom>
            <a:solidFill>
              <a:srgbClr val="FFFFFF"/>
            </a:solidFill>
            <a:ln w="57150" cap="sq">
              <a:solidFill>
                <a:srgbClr val="00B0F0"/>
              </a:solidFill>
              <a:prstDash val="solid"/>
              <a:miter/>
            </a:ln>
          </p:spPr>
          <p:txBody>
            <a:bodyPr/>
            <a:lstStyle/>
            <a:p>
              <a:endParaRPr lang="en-EG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733800" y="1104900"/>
            <a:ext cx="8407032" cy="12824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4200" b="1" dirty="0">
                <a:solidFill>
                  <a:srgbClr val="000000"/>
                </a:solidFill>
                <a:latin typeface="Alexandria Bold"/>
                <a:ea typeface="Alexandria Bold"/>
                <a:cs typeface="Alexandria Bold"/>
                <a:sym typeface="Alexandria Bold"/>
              </a:rPr>
              <a:t>Power BI Workflow</a:t>
            </a:r>
          </a:p>
          <a:p>
            <a:pPr>
              <a:lnSpc>
                <a:spcPts val="5040"/>
              </a:lnSpc>
            </a:pPr>
            <a:r>
              <a:rPr lang="en-US" sz="4200" b="1" dirty="0">
                <a:solidFill>
                  <a:srgbClr val="000000"/>
                </a:solidFill>
                <a:latin typeface="Alexandria Bold"/>
                <a:ea typeface="Alexandria Bold"/>
                <a:cs typeface="Alexandria Bold"/>
                <a:sym typeface="Alexandria Bold"/>
              </a:rPr>
              <a:t>(The Analytics Journey)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384887" y="1374515"/>
            <a:ext cx="2163832" cy="1806150"/>
            <a:chOff x="0" y="0"/>
            <a:chExt cx="2885110" cy="240819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85059" cy="2408174"/>
            </a:xfrm>
            <a:custGeom>
              <a:avLst/>
              <a:gdLst/>
              <a:ahLst/>
              <a:cxnLst/>
              <a:rect l="l" t="t" r="r" b="b"/>
              <a:pathLst>
                <a:path w="2885059" h="2408174">
                  <a:moveTo>
                    <a:pt x="0" y="0"/>
                  </a:moveTo>
                  <a:lnTo>
                    <a:pt x="2885059" y="0"/>
                  </a:lnTo>
                  <a:lnTo>
                    <a:pt x="2885059" y="2408174"/>
                  </a:lnTo>
                  <a:lnTo>
                    <a:pt x="0" y="2408174"/>
                  </a:lnTo>
                  <a:close/>
                </a:path>
              </a:pathLst>
            </a:custGeom>
            <a:solidFill>
              <a:srgbClr val="00B0F0"/>
            </a:solidFill>
            <a:ln w="571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EG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758820" y="1509684"/>
            <a:ext cx="1607544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700" dirty="0">
                <a:solidFill>
                  <a:srgbClr val="FFFFFF"/>
                </a:solidFill>
                <a:latin typeface="Alexandria"/>
                <a:ea typeface="Alexandria"/>
                <a:cs typeface="Alexandria"/>
                <a:sym typeface="Alexandria"/>
              </a:rPr>
              <a:t>Lecture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849383" y="1883883"/>
            <a:ext cx="1393109" cy="1013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0"/>
              </a:lnSpc>
            </a:pPr>
            <a:r>
              <a:rPr lang="en-US" sz="6600" b="1" dirty="0">
                <a:solidFill>
                  <a:srgbClr val="FFFFFF"/>
                </a:solidFill>
                <a:latin typeface="Alexandria Bold"/>
                <a:ea typeface="Alexandria Bold"/>
                <a:cs typeface="Alexandria Bold"/>
                <a:sym typeface="Alexandria Bold"/>
              </a:rPr>
              <a:t>06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4518272" y="403441"/>
            <a:ext cx="3457708" cy="1614516"/>
            <a:chOff x="0" y="0"/>
            <a:chExt cx="4610278" cy="215268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610227" cy="2152650"/>
            </a:xfrm>
            <a:custGeom>
              <a:avLst/>
              <a:gdLst/>
              <a:ahLst/>
              <a:cxnLst/>
              <a:rect l="l" t="t" r="r" b="b"/>
              <a:pathLst>
                <a:path w="4610227" h="2152650">
                  <a:moveTo>
                    <a:pt x="0" y="0"/>
                  </a:moveTo>
                  <a:lnTo>
                    <a:pt x="4610227" y="0"/>
                  </a:lnTo>
                  <a:lnTo>
                    <a:pt x="4610227" y="2152650"/>
                  </a:lnTo>
                  <a:lnTo>
                    <a:pt x="0" y="21526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59703" r="-1" b="-54463"/>
              </a:stretch>
            </a:blipFill>
          </p:spPr>
          <p:txBody>
            <a:bodyPr/>
            <a:lstStyle/>
            <a:p>
              <a:endParaRPr lang="en-EG"/>
            </a:p>
          </p:txBody>
        </p:sp>
      </p:grpSp>
      <p:graphicFrame>
        <p:nvGraphicFramePr>
          <p:cNvPr id="42" name="Diagram 41">
            <a:extLst>
              <a:ext uri="{FF2B5EF4-FFF2-40B4-BE49-F238E27FC236}">
                <a16:creationId xmlns:a16="http://schemas.microsoft.com/office/drawing/2014/main" id="{E889261B-138F-FE21-6D77-23C91BC363C8}"/>
              </a:ext>
            </a:extLst>
          </p:cNvPr>
          <p:cNvGraphicFramePr/>
          <p:nvPr/>
        </p:nvGraphicFramePr>
        <p:xfrm>
          <a:off x="1114436" y="2499664"/>
          <a:ext cx="15788678" cy="67586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Oval 11">
            <a:extLst>
              <a:ext uri="{FF2B5EF4-FFF2-40B4-BE49-F238E27FC236}">
                <a16:creationId xmlns:a16="http://schemas.microsoft.com/office/drawing/2014/main" id="{3A96A921-431B-5B24-9E3D-8BD093C33003}"/>
              </a:ext>
            </a:extLst>
          </p:cNvPr>
          <p:cNvSpPr/>
          <p:nvPr/>
        </p:nvSpPr>
        <p:spPr>
          <a:xfrm>
            <a:off x="6862355" y="4286642"/>
            <a:ext cx="4796246" cy="3268968"/>
          </a:xfrm>
          <a:prstGeom prst="ellipse">
            <a:avLst/>
          </a:prstGeom>
          <a:solidFill>
            <a:srgbClr val="FF0000">
              <a:alpha val="1399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EG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E07F71-E4E1-A8B0-44A0-AA649B83C5A8}"/>
              </a:ext>
            </a:extLst>
          </p:cNvPr>
          <p:cNvSpPr txBox="1"/>
          <p:nvPr/>
        </p:nvSpPr>
        <p:spPr>
          <a:xfrm>
            <a:off x="2237266" y="8539896"/>
            <a:ext cx="13543017" cy="4913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>
              <a:lnSpc>
                <a:spcPts val="2639"/>
              </a:lnSpc>
              <a:spcBef>
                <a:spcPct val="0"/>
              </a:spcBef>
            </a:pPr>
            <a:r>
              <a:rPr lang="en-US" sz="4400" b="1" u="none" strike="noStrike" dirty="0">
                <a:latin typeface="Tajawal"/>
                <a:ea typeface="Tajawal"/>
                <a:cs typeface="Tajawal"/>
                <a:sym typeface="Tajawal"/>
              </a:rPr>
              <a:t>Each stage adds value — skip one and the chain breaks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62C8C13-DA1E-66B2-8F3E-FE9FE9ABD16B}"/>
              </a:ext>
            </a:extLst>
          </p:cNvPr>
          <p:cNvSpPr txBox="1"/>
          <p:nvPr/>
        </p:nvSpPr>
        <p:spPr>
          <a:xfrm>
            <a:off x="17559776" y="9867900"/>
            <a:ext cx="38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</a:t>
            </a:fld>
            <a:endParaRPr lang="en-EG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EAE07F9-48BC-2FF6-CAD4-795F00EBB6FD}"/>
              </a:ext>
            </a:extLst>
          </p:cNvPr>
          <p:cNvSpPr txBox="1"/>
          <p:nvPr/>
        </p:nvSpPr>
        <p:spPr>
          <a:xfrm>
            <a:off x="2988125" y="7668470"/>
            <a:ext cx="3599424" cy="3607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>
              <a:lnSpc>
                <a:spcPts val="1960"/>
              </a:lnSpc>
              <a:spcBef>
                <a:spcPct val="0"/>
              </a:spcBef>
            </a:pPr>
            <a:r>
              <a:rPr lang="en-US" sz="2400" u="none" strike="noStrike" dirty="0">
                <a:solidFill>
                  <a:srgbClr val="FF0000"/>
                </a:solidFill>
                <a:latin typeface="Alexandria"/>
                <a:ea typeface="Alexandria"/>
                <a:cs typeface="Alexandria"/>
                <a:sym typeface="Alexandria"/>
              </a:rPr>
              <a:t>Reliable tables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B625455-3CD8-0A7D-F53A-99D0A058D727}"/>
              </a:ext>
            </a:extLst>
          </p:cNvPr>
          <p:cNvSpPr txBox="1"/>
          <p:nvPr/>
        </p:nvSpPr>
        <p:spPr>
          <a:xfrm>
            <a:off x="978622" y="3430025"/>
            <a:ext cx="3599424" cy="3607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>
              <a:lnSpc>
                <a:spcPts val="1960"/>
              </a:lnSpc>
              <a:spcBef>
                <a:spcPct val="0"/>
              </a:spcBef>
            </a:pPr>
            <a:r>
              <a:rPr lang="en-US" sz="2400" u="none" strike="noStrike" dirty="0">
                <a:solidFill>
                  <a:srgbClr val="FF0000"/>
                </a:solidFill>
                <a:latin typeface="Alexandria"/>
                <a:ea typeface="Alexandria"/>
                <a:cs typeface="Alexandria"/>
                <a:sym typeface="Alexandria"/>
              </a:rPr>
              <a:t>Tables loaded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AF0708-E5FF-0E3E-5063-4E9B00ECC891}"/>
              </a:ext>
            </a:extLst>
          </p:cNvPr>
          <p:cNvSpPr txBox="1"/>
          <p:nvPr/>
        </p:nvSpPr>
        <p:spPr>
          <a:xfrm>
            <a:off x="4099684" y="3430025"/>
            <a:ext cx="4015616" cy="3607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>
              <a:lnSpc>
                <a:spcPts val="1960"/>
              </a:lnSpc>
              <a:spcBef>
                <a:spcPct val="0"/>
              </a:spcBef>
            </a:pPr>
            <a:r>
              <a:rPr lang="en-US" sz="2400" u="none" strike="noStrike" dirty="0">
                <a:solidFill>
                  <a:srgbClr val="FF0000"/>
                </a:solidFill>
                <a:latin typeface="Alexandria"/>
                <a:ea typeface="Alexandria"/>
                <a:cs typeface="Alexandria"/>
                <a:sym typeface="Alexandria"/>
              </a:rPr>
              <a:t>Connected relationships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C85EF66-8941-E98A-5510-ABDA22AE7BE2}"/>
              </a:ext>
            </a:extLst>
          </p:cNvPr>
          <p:cNvSpPr txBox="1"/>
          <p:nvPr/>
        </p:nvSpPr>
        <p:spPr>
          <a:xfrm>
            <a:off x="8574065" y="3438723"/>
            <a:ext cx="3599424" cy="3607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>
              <a:lnSpc>
                <a:spcPts val="1960"/>
              </a:lnSpc>
              <a:spcBef>
                <a:spcPct val="0"/>
              </a:spcBef>
            </a:pPr>
            <a:r>
              <a:rPr lang="en-US" sz="2400" dirty="0">
                <a:solidFill>
                  <a:srgbClr val="FF0000"/>
                </a:solidFill>
                <a:latin typeface="Alexandria"/>
                <a:ea typeface="Alexandria"/>
                <a:cs typeface="Alexandria"/>
                <a:sym typeface="Alexandria"/>
              </a:rPr>
              <a:t>Professional Layout</a:t>
            </a:r>
            <a:endParaRPr lang="en-US" sz="2400" u="none" strike="noStrike" dirty="0">
              <a:solidFill>
                <a:srgbClr val="FF0000"/>
              </a:solidFill>
              <a:latin typeface="Alexandria"/>
              <a:ea typeface="Alexandria"/>
              <a:cs typeface="Alexandria"/>
              <a:sym typeface="Alexandria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2681B5E-6D68-AFAD-30E4-B26963E3444C}"/>
              </a:ext>
            </a:extLst>
          </p:cNvPr>
          <p:cNvSpPr txBox="1"/>
          <p:nvPr/>
        </p:nvSpPr>
        <p:spPr>
          <a:xfrm>
            <a:off x="10229340" y="7668470"/>
            <a:ext cx="4558937" cy="3607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>
              <a:lnSpc>
                <a:spcPts val="1960"/>
              </a:lnSpc>
              <a:spcBef>
                <a:spcPct val="0"/>
              </a:spcBef>
            </a:pPr>
            <a:r>
              <a:rPr lang="en-US" sz="2400" u="none" strike="noStrike" dirty="0">
                <a:solidFill>
                  <a:srgbClr val="FF0000"/>
                </a:solidFill>
                <a:latin typeface="Alexandria"/>
                <a:ea typeface="Alexandria"/>
                <a:cs typeface="Alexandria"/>
                <a:sym typeface="Alexandria"/>
              </a:rPr>
              <a:t>Decision-ready report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A992896-B699-D5A3-8E2A-04B9CE9B3E05}"/>
              </a:ext>
            </a:extLst>
          </p:cNvPr>
          <p:cNvSpPr txBox="1"/>
          <p:nvPr/>
        </p:nvSpPr>
        <p:spPr>
          <a:xfrm>
            <a:off x="6368174" y="7677168"/>
            <a:ext cx="3599424" cy="3607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>
              <a:lnSpc>
                <a:spcPts val="1960"/>
              </a:lnSpc>
              <a:spcBef>
                <a:spcPct val="0"/>
              </a:spcBef>
            </a:pPr>
            <a:r>
              <a:rPr lang="en-US" sz="2400" u="none" strike="noStrike" dirty="0">
                <a:solidFill>
                  <a:srgbClr val="FF0000"/>
                </a:solidFill>
                <a:latin typeface="Alexandria"/>
                <a:ea typeface="Alexandria"/>
                <a:cs typeface="Alexandria"/>
                <a:sym typeface="Alexandria"/>
              </a:rPr>
              <a:t>Charts and KPIs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5537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EG"/>
          </a:p>
        </p:txBody>
      </p:sp>
      <p:grpSp>
        <p:nvGrpSpPr>
          <p:cNvPr id="3" name="Group 3"/>
          <p:cNvGrpSpPr/>
          <p:nvPr/>
        </p:nvGrpSpPr>
        <p:grpSpPr>
          <a:xfrm>
            <a:off x="4210" y="0"/>
            <a:ext cx="8321526" cy="8360235"/>
            <a:chOff x="0" y="0"/>
            <a:chExt cx="11095368" cy="1114698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095355" cy="11146917"/>
            </a:xfrm>
            <a:custGeom>
              <a:avLst/>
              <a:gdLst/>
              <a:ahLst/>
              <a:cxnLst/>
              <a:rect l="l" t="t" r="r" b="b"/>
              <a:pathLst>
                <a:path w="11095355" h="11146917">
                  <a:moveTo>
                    <a:pt x="0" y="0"/>
                  </a:moveTo>
                  <a:lnTo>
                    <a:pt x="11095355" y="0"/>
                  </a:lnTo>
                  <a:lnTo>
                    <a:pt x="11095355" y="11146917"/>
                  </a:lnTo>
                  <a:lnTo>
                    <a:pt x="0" y="111469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9298" r="-19298"/>
              </a:stretch>
            </a:blipFill>
          </p:spPr>
          <p:txBody>
            <a:bodyPr/>
            <a:lstStyle/>
            <a:p>
              <a:endParaRPr lang="en-EG"/>
            </a:p>
          </p:txBody>
        </p:sp>
      </p:grpSp>
      <p:grpSp>
        <p:nvGrpSpPr>
          <p:cNvPr id="5" name="Group 5"/>
          <p:cNvGrpSpPr/>
          <p:nvPr/>
        </p:nvGrpSpPr>
        <p:grpSpPr>
          <a:xfrm rot="5400000">
            <a:off x="-6258" y="6267"/>
            <a:ext cx="2698956" cy="2686431"/>
            <a:chOff x="0" y="0"/>
            <a:chExt cx="3598608" cy="358190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598545" cy="3581908"/>
            </a:xfrm>
            <a:custGeom>
              <a:avLst/>
              <a:gdLst/>
              <a:ahLst/>
              <a:cxnLst/>
              <a:rect l="l" t="t" r="r" b="b"/>
              <a:pathLst>
                <a:path w="3598545" h="3581908">
                  <a:moveTo>
                    <a:pt x="0" y="3581908"/>
                  </a:moveTo>
                  <a:lnTo>
                    <a:pt x="0" y="0"/>
                  </a:lnTo>
                  <a:lnTo>
                    <a:pt x="3598545" y="35819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EG"/>
            </a:p>
          </p:txBody>
        </p:sp>
      </p:grpSp>
      <p:grpSp>
        <p:nvGrpSpPr>
          <p:cNvPr id="7" name="Group 7"/>
          <p:cNvGrpSpPr/>
          <p:nvPr/>
        </p:nvGrpSpPr>
        <p:grpSpPr>
          <a:xfrm rot="-5400000">
            <a:off x="-959729" y="6149235"/>
            <a:ext cx="8360226" cy="3715655"/>
            <a:chOff x="0" y="0"/>
            <a:chExt cx="11146968" cy="495420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147044" cy="4954270"/>
            </a:xfrm>
            <a:custGeom>
              <a:avLst/>
              <a:gdLst/>
              <a:ahLst/>
              <a:cxnLst/>
              <a:rect l="l" t="t" r="r" b="b"/>
              <a:pathLst>
                <a:path w="11147044" h="4954270">
                  <a:moveTo>
                    <a:pt x="0" y="0"/>
                  </a:moveTo>
                  <a:lnTo>
                    <a:pt x="4977384" y="4954270"/>
                  </a:lnTo>
                  <a:lnTo>
                    <a:pt x="11147044" y="4954270"/>
                  </a:lnTo>
                  <a:lnTo>
                    <a:pt x="6169660" y="0"/>
                  </a:lnTo>
                  <a:close/>
                </a:path>
              </a:pathLst>
            </a:custGeom>
            <a:solidFill>
              <a:srgbClr val="669BBC">
                <a:alpha val="7059"/>
              </a:srgbClr>
            </a:solidFill>
          </p:spPr>
          <p:txBody>
            <a:bodyPr/>
            <a:lstStyle/>
            <a:p>
              <a:endParaRPr lang="en-EG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7125329" y="2146097"/>
            <a:ext cx="5987967" cy="712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4200" b="1">
                <a:solidFill>
                  <a:srgbClr val="00B0F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What we will cover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726238" y="875167"/>
            <a:ext cx="9775374" cy="68580"/>
            <a:chOff x="0" y="0"/>
            <a:chExt cx="13033832" cy="9144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3033883" cy="91440"/>
            </a:xfrm>
            <a:custGeom>
              <a:avLst/>
              <a:gdLst/>
              <a:ahLst/>
              <a:cxnLst/>
              <a:rect l="l" t="t" r="r" b="b"/>
              <a:pathLst>
                <a:path w="13033883" h="91440">
                  <a:moveTo>
                    <a:pt x="0" y="0"/>
                  </a:moveTo>
                  <a:lnTo>
                    <a:pt x="13033883" y="0"/>
                  </a:lnTo>
                  <a:lnTo>
                    <a:pt x="13033883" y="91440"/>
                  </a:lnTo>
                  <a:lnTo>
                    <a:pt x="0" y="9144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EG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8156503" y="3559664"/>
            <a:ext cx="9775413" cy="15669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51510" lvl="1" indent="-325755" algn="l">
              <a:lnSpc>
                <a:spcPts val="6480"/>
              </a:lnSpc>
              <a:buAutoNum type="arabicPeriod"/>
            </a:pP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Interactivity overview</a:t>
            </a:r>
          </a:p>
          <a:p>
            <a:pPr marL="651510" lvl="1" indent="-325755" algn="l">
              <a:lnSpc>
                <a:spcPts val="6480"/>
              </a:lnSpc>
              <a:buAutoNum type="arabicPeriod"/>
            </a:pP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User Experience Best Practices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54660" y="2021100"/>
            <a:ext cx="1844240" cy="481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169656" y="2426589"/>
            <a:ext cx="1604610" cy="481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700" b="1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Lecture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14674501" y="89687"/>
            <a:ext cx="3457708" cy="1614516"/>
            <a:chOff x="0" y="0"/>
            <a:chExt cx="4610278" cy="215268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610227" cy="2152650"/>
            </a:xfrm>
            <a:custGeom>
              <a:avLst/>
              <a:gdLst/>
              <a:ahLst/>
              <a:cxnLst/>
              <a:rect l="l" t="t" r="r" b="b"/>
              <a:pathLst>
                <a:path w="4610227" h="2152650">
                  <a:moveTo>
                    <a:pt x="0" y="0"/>
                  </a:moveTo>
                  <a:lnTo>
                    <a:pt x="4610227" y="0"/>
                  </a:lnTo>
                  <a:lnTo>
                    <a:pt x="4610227" y="2152650"/>
                  </a:lnTo>
                  <a:lnTo>
                    <a:pt x="0" y="21526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59703" r="-1" b="-54463"/>
              </a:stretch>
            </a:blipFill>
          </p:spPr>
          <p:txBody>
            <a:bodyPr/>
            <a:lstStyle/>
            <a:p>
              <a:endParaRPr lang="en-EG"/>
            </a:p>
          </p:txBody>
        </p:sp>
      </p:grpSp>
      <p:sp>
        <p:nvSpPr>
          <p:cNvPr id="36" name="Slide Number Placeholder 35">
            <a:extLst>
              <a:ext uri="{FF2B5EF4-FFF2-40B4-BE49-F238E27FC236}">
                <a16:creationId xmlns:a16="http://schemas.microsoft.com/office/drawing/2014/main" id="{9D64BE18-A566-9D37-24DB-C119C49BD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67B0424-0C36-D8D6-A41C-03168008DC52}"/>
              </a:ext>
            </a:extLst>
          </p:cNvPr>
          <p:cNvSpPr txBox="1"/>
          <p:nvPr/>
        </p:nvSpPr>
        <p:spPr>
          <a:xfrm>
            <a:off x="17559776" y="9886460"/>
            <a:ext cx="38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</a:t>
            </a:fld>
            <a:endParaRPr lang="en-EG" dirty="0"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9ABBAD-C6C7-22CA-E313-EF07D4459E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1CFBEAA-77B2-925D-7AD5-5E78DF81DB62}"/>
              </a:ext>
            </a:extLst>
          </p:cNvPr>
          <p:cNvSpPr/>
          <p:nvPr/>
        </p:nvSpPr>
        <p:spPr>
          <a:xfrm>
            <a:off x="0" y="1915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EG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61ADA28-7F04-44C0-139F-A82694319B0A}"/>
              </a:ext>
            </a:extLst>
          </p:cNvPr>
          <p:cNvSpPr/>
          <p:nvPr/>
        </p:nvSpPr>
        <p:spPr>
          <a:xfrm>
            <a:off x="9183291" y="3021807"/>
            <a:ext cx="7406019" cy="5579268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3521E2-A1BC-4A4C-B4C3-CE5A5B696FE9}"/>
              </a:ext>
            </a:extLst>
          </p:cNvPr>
          <p:cNvSpPr/>
          <p:nvPr/>
        </p:nvSpPr>
        <p:spPr>
          <a:xfrm>
            <a:off x="1691641" y="1685925"/>
            <a:ext cx="7413071" cy="5579268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21F2FB9-6DAF-5078-573F-381BB25E584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C419004-1E21-CCF6-9A7A-39F2CB962537}"/>
              </a:ext>
            </a:extLst>
          </p:cNvPr>
          <p:cNvSpPr/>
          <p:nvPr/>
        </p:nvSpPr>
        <p:spPr>
          <a:xfrm>
            <a:off x="7426643" y="1676541"/>
            <a:ext cx="1675190" cy="1443852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5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CFEB83-D773-C4FA-7FDE-DE9BFFC6D398}"/>
              </a:ext>
            </a:extLst>
          </p:cNvPr>
          <p:cNvSpPr/>
          <p:nvPr/>
        </p:nvSpPr>
        <p:spPr>
          <a:xfrm>
            <a:off x="3939268" y="751350"/>
            <a:ext cx="15938381" cy="6858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32CF092-C622-E939-915B-11586F7207EB}"/>
              </a:ext>
            </a:extLst>
          </p:cNvPr>
          <p:cNvSpPr/>
          <p:nvPr/>
        </p:nvSpPr>
        <p:spPr>
          <a:xfrm>
            <a:off x="1691641" y="7326584"/>
            <a:ext cx="7120985" cy="4968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C50B5F0-6530-1E4C-4178-A2FDC7CE3953}"/>
              </a:ext>
            </a:extLst>
          </p:cNvPr>
          <p:cNvSpPr txBox="1"/>
          <p:nvPr/>
        </p:nvSpPr>
        <p:spPr>
          <a:xfrm>
            <a:off x="9452009" y="1410624"/>
            <a:ext cx="71373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1. Interactivity Overview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5D686A7-CF99-0244-08F8-875E427CF828}"/>
              </a:ext>
            </a:extLst>
          </p:cNvPr>
          <p:cNvSpPr txBox="1"/>
          <p:nvPr/>
        </p:nvSpPr>
        <p:spPr>
          <a:xfrm>
            <a:off x="7543076" y="1708996"/>
            <a:ext cx="13757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B66E506-943A-BEB6-F282-AE9F717A38F1}"/>
              </a:ext>
            </a:extLst>
          </p:cNvPr>
          <p:cNvSpPr txBox="1"/>
          <p:nvPr/>
        </p:nvSpPr>
        <p:spPr>
          <a:xfrm>
            <a:off x="7584032" y="2031293"/>
            <a:ext cx="14139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21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61188EC-ED24-E067-717C-10BD71CCAC6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270647" y="119290"/>
            <a:ext cx="3457712" cy="161451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80EF492-B703-5781-95D0-6081C641BEAF}"/>
              </a:ext>
            </a:extLst>
          </p:cNvPr>
          <p:cNvSpPr txBox="1"/>
          <p:nvPr/>
        </p:nvSpPr>
        <p:spPr>
          <a:xfrm>
            <a:off x="17559776" y="9886459"/>
            <a:ext cx="575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4</a:t>
            </a:fld>
            <a:endParaRPr lang="en-EG" dirty="0"/>
          </a:p>
        </p:txBody>
      </p:sp>
    </p:spTree>
    <p:extLst>
      <p:ext uri="{BB962C8B-B14F-4D97-AF65-F5344CB8AC3E}">
        <p14:creationId xmlns:p14="http://schemas.microsoft.com/office/powerpoint/2010/main" val="4160677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A1FDEE-CA78-17F2-3F2A-D94DEA2356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A01ACDB-D3D9-6810-954A-9F90A3D6DD5A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EG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453FBC5C-A7A2-5E0A-D4B1-6333C7C9CE86}"/>
              </a:ext>
            </a:extLst>
          </p:cNvPr>
          <p:cNvSpPr txBox="1"/>
          <p:nvPr/>
        </p:nvSpPr>
        <p:spPr>
          <a:xfrm>
            <a:off x="1447800" y="3428020"/>
            <a:ext cx="15392400" cy="3948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4400" b="1" dirty="0">
                <a:solidFill>
                  <a:srgbClr val="00ADEE"/>
                </a:solidFill>
                <a:latin typeface="Alexandria Bold"/>
                <a:cs typeface="Alexandria Bold"/>
                <a:sym typeface="Poppins Bold"/>
              </a:rPr>
              <a:t>A successful interactive dashboard is not just visually appealing—it is intuitive, responsive, accessible, and designed to help users make informed business decisions quickly and confidently.</a:t>
            </a:r>
          </a:p>
        </p:txBody>
      </p:sp>
      <p:pic>
        <p:nvPicPr>
          <p:cNvPr id="25" name="Graphic 21">
            <a:extLst>
              <a:ext uri="{FF2B5EF4-FFF2-40B4-BE49-F238E27FC236}">
                <a16:creationId xmlns:a16="http://schemas.microsoft.com/office/drawing/2014/main" id="{7FA702E5-3880-0565-3A0F-0FB707395F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AC9617B9-6F85-D92B-0E9E-11B768A893F3}"/>
              </a:ext>
            </a:extLst>
          </p:cNvPr>
          <p:cNvSpPr txBox="1"/>
          <p:nvPr/>
        </p:nvSpPr>
        <p:spPr>
          <a:xfrm>
            <a:off x="17170400" y="9886460"/>
            <a:ext cx="77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5</a:t>
            </a:fld>
            <a:endParaRPr lang="en-E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BD80C0-7683-2E42-CBC5-ADB351360F56}"/>
              </a:ext>
            </a:extLst>
          </p:cNvPr>
          <p:cNvSpPr txBox="1"/>
          <p:nvPr/>
        </p:nvSpPr>
        <p:spPr>
          <a:xfrm>
            <a:off x="324302" y="766991"/>
            <a:ext cx="14193974" cy="1682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Interactivity turns a report from a static display into an analytical experience.</a:t>
            </a:r>
          </a:p>
        </p:txBody>
      </p:sp>
    </p:spTree>
    <p:extLst>
      <p:ext uri="{BB962C8B-B14F-4D97-AF65-F5344CB8AC3E}">
        <p14:creationId xmlns:p14="http://schemas.microsoft.com/office/powerpoint/2010/main" val="1934314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0870A-2706-1268-44FA-3C9D067F20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8C4847B-A2E9-148F-0353-094C0166E9CD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C1E0D56-2B7B-B2CD-53F7-F41A7422075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60C2D7AB-A8D6-5147-B3BA-3BC7AC420BFC}"/>
              </a:ext>
            </a:extLst>
          </p:cNvPr>
          <p:cNvSpPr txBox="1"/>
          <p:nvPr/>
        </p:nvSpPr>
        <p:spPr>
          <a:xfrm>
            <a:off x="17559776" y="9886460"/>
            <a:ext cx="38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6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B408BAB5-AD0E-C7F7-A18D-D4792274C719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Why Interactivity Matters?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6DD29139-1FA9-677A-0E67-2CA0824453EC}"/>
              </a:ext>
            </a:extLst>
          </p:cNvPr>
          <p:cNvSpPr txBox="1"/>
          <p:nvPr/>
        </p:nvSpPr>
        <p:spPr>
          <a:xfrm>
            <a:off x="952500" y="1962469"/>
            <a:ext cx="14668500" cy="3995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Interactive dashboards help users answer their own business questions.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D4FC9F0-1A6E-8237-C6FC-951AF237D7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982282"/>
              </p:ext>
            </p:extLst>
          </p:nvPr>
        </p:nvGraphicFramePr>
        <p:xfrm>
          <a:off x="972716" y="3467100"/>
          <a:ext cx="16373670" cy="4734816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8186835">
                  <a:extLst>
                    <a:ext uri="{9D8B030D-6E8A-4147-A177-3AD203B41FA5}">
                      <a16:colId xmlns:a16="http://schemas.microsoft.com/office/drawing/2014/main" val="4105578501"/>
                    </a:ext>
                  </a:extLst>
                </a:gridCol>
                <a:gridCol w="8186835">
                  <a:extLst>
                    <a:ext uri="{9D8B030D-6E8A-4147-A177-3AD203B41FA5}">
                      <a16:colId xmlns:a16="http://schemas.microsoft.com/office/drawing/2014/main" val="3442401865"/>
                    </a:ext>
                  </a:extLst>
                </a:gridCol>
              </a:tblGrid>
              <a:tr h="34620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200" b="1" dirty="0">
                          <a:effectLst/>
                        </a:rPr>
                        <a:t>Static Report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200" b="1" dirty="0">
                          <a:effectLst/>
                        </a:rPr>
                        <a:t>Interactive Report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64561663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Shows fixed information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Allows users to explore data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786620862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One view for everyone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Personalized analysis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74007908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Limited investigation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Supports drill-down and filtering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219584657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More dependency on report creator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More self-service for users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5207303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6314803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3FB49B-9F07-6A4D-E0E6-F4028109C9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2F5C378F-C353-7218-0BC8-CBA0CBE8040F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1A85F85E-7FDF-F0DF-31E5-7C28F0D0E63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283EA611-F9A1-6518-8586-BF8CD7658835}"/>
              </a:ext>
            </a:extLst>
          </p:cNvPr>
          <p:cNvSpPr txBox="1"/>
          <p:nvPr/>
        </p:nvSpPr>
        <p:spPr>
          <a:xfrm>
            <a:off x="17559776" y="9886460"/>
            <a:ext cx="38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7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C2698BA7-3463-B3BE-4A06-92B600BC7D08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Business Scenario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5BB0B77A-B90F-43A9-5019-29FFCDE55435}"/>
              </a:ext>
            </a:extLst>
          </p:cNvPr>
          <p:cNvSpPr txBox="1"/>
          <p:nvPr/>
        </p:nvSpPr>
        <p:spPr>
          <a:xfrm>
            <a:off x="952500" y="1962469"/>
            <a:ext cx="13335000" cy="397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28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Management wants a dashboard where users can:</a:t>
            </a:r>
          </a:p>
        </p:txBody>
      </p:sp>
      <p:sp>
        <p:nvSpPr>
          <p:cNvPr id="68" name="TextBox 22">
            <a:extLst>
              <a:ext uri="{FF2B5EF4-FFF2-40B4-BE49-F238E27FC236}">
                <a16:creationId xmlns:a16="http://schemas.microsoft.com/office/drawing/2014/main" id="{66370E3A-D08D-A36D-B5C9-58F89059F7EF}"/>
              </a:ext>
            </a:extLst>
          </p:cNvPr>
          <p:cNvSpPr txBox="1"/>
          <p:nvPr/>
        </p:nvSpPr>
        <p:spPr>
          <a:xfrm>
            <a:off x="952500" y="2806006"/>
            <a:ext cx="15240000" cy="4182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lvl="0" indent="-457200" algn="l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Select a year or month</a:t>
            </a:r>
          </a:p>
          <a:p>
            <a:pPr marL="457200" lvl="0" indent="-457200" algn="l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Filter by region</a:t>
            </a:r>
          </a:p>
          <a:p>
            <a:pPr marL="457200" lvl="0" indent="-457200" algn="l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Analyze product categories</a:t>
            </a:r>
          </a:p>
          <a:p>
            <a:pPr marL="457200" lvl="0" indent="-457200" algn="l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Drill into customer details</a:t>
            </a:r>
          </a:p>
          <a:p>
            <a:pPr marL="457200" lvl="0" indent="-457200" algn="l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Navigate between summary and detail pages</a:t>
            </a:r>
          </a:p>
        </p:txBody>
      </p:sp>
      <p:grpSp>
        <p:nvGrpSpPr>
          <p:cNvPr id="2" name="Group 31">
            <a:extLst>
              <a:ext uri="{FF2B5EF4-FFF2-40B4-BE49-F238E27FC236}">
                <a16:creationId xmlns:a16="http://schemas.microsoft.com/office/drawing/2014/main" id="{41331838-947B-7C64-45E4-0066600EF168}"/>
              </a:ext>
            </a:extLst>
          </p:cNvPr>
          <p:cNvGrpSpPr/>
          <p:nvPr/>
        </p:nvGrpSpPr>
        <p:grpSpPr>
          <a:xfrm>
            <a:off x="963386" y="8257699"/>
            <a:ext cx="16383000" cy="1534001"/>
            <a:chOff x="0" y="0"/>
            <a:chExt cx="21844000" cy="889000"/>
          </a:xfrm>
        </p:grpSpPr>
        <p:sp>
          <p:nvSpPr>
            <p:cNvPr id="5" name="Freeform 32">
              <a:extLst>
                <a:ext uri="{FF2B5EF4-FFF2-40B4-BE49-F238E27FC236}">
                  <a16:creationId xmlns:a16="http://schemas.microsoft.com/office/drawing/2014/main" id="{A9886814-85C5-8399-299F-E2F9A3D6CC6E}"/>
                </a:ext>
              </a:extLst>
            </p:cNvPr>
            <p:cNvSpPr/>
            <p:nvPr/>
          </p:nvSpPr>
          <p:spPr>
            <a:xfrm>
              <a:off x="0" y="0"/>
              <a:ext cx="21844000" cy="889000"/>
            </a:xfrm>
            <a:custGeom>
              <a:avLst/>
              <a:gdLst/>
              <a:ahLst/>
              <a:cxnLst/>
              <a:rect l="l" t="t" r="r" b="b"/>
              <a:pathLst>
                <a:path w="21844000" h="889000">
                  <a:moveTo>
                    <a:pt x="88900" y="0"/>
                  </a:moveTo>
                  <a:lnTo>
                    <a:pt x="21755100" y="0"/>
                  </a:lnTo>
                  <a:cubicBezTo>
                    <a:pt x="21804198" y="0"/>
                    <a:pt x="21844000" y="39802"/>
                    <a:pt x="21844000" y="88900"/>
                  </a:cubicBezTo>
                  <a:lnTo>
                    <a:pt x="21844000" y="800100"/>
                  </a:lnTo>
                  <a:cubicBezTo>
                    <a:pt x="21844000" y="849198"/>
                    <a:pt x="21804198" y="889000"/>
                    <a:pt x="21755100" y="889000"/>
                  </a:cubicBezTo>
                  <a:lnTo>
                    <a:pt x="88900" y="889000"/>
                  </a:lnTo>
                  <a:cubicBezTo>
                    <a:pt x="39802" y="889000"/>
                    <a:pt x="0" y="849198"/>
                    <a:pt x="0" y="800100"/>
                  </a:cubicBezTo>
                  <a:lnTo>
                    <a:pt x="0" y="88900"/>
                  </a:lnTo>
                  <a:cubicBezTo>
                    <a:pt x="0" y="39802"/>
                    <a:pt x="39802" y="0"/>
                    <a:pt x="88900" y="0"/>
                  </a:cubicBezTo>
                  <a:close/>
                </a:path>
              </a:pathLst>
            </a:custGeom>
            <a:solidFill>
              <a:srgbClr val="E8F8FF"/>
            </a:solidFill>
          </p:spPr>
          <p:txBody>
            <a:bodyPr/>
            <a:lstStyle/>
            <a:p>
              <a:endParaRPr lang="en-EG" sz="2800"/>
            </a:p>
          </p:txBody>
        </p:sp>
        <p:sp>
          <p:nvSpPr>
            <p:cNvPr id="6" name="TextBox 33">
              <a:extLst>
                <a:ext uri="{FF2B5EF4-FFF2-40B4-BE49-F238E27FC236}">
                  <a16:creationId xmlns:a16="http://schemas.microsoft.com/office/drawing/2014/main" id="{6DAD2A8A-32AE-8E1C-C8D1-8BE16CB9E773}"/>
                </a:ext>
              </a:extLst>
            </p:cNvPr>
            <p:cNvSpPr txBox="1"/>
            <p:nvPr/>
          </p:nvSpPr>
          <p:spPr>
            <a:xfrm>
              <a:off x="0" y="-38100"/>
              <a:ext cx="21844000" cy="9271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1679"/>
                </a:lnSpc>
              </a:pPr>
              <a:endParaRPr sz="2800"/>
            </a:p>
          </p:txBody>
        </p:sp>
      </p:grpSp>
      <p:sp>
        <p:nvSpPr>
          <p:cNvPr id="7" name="TextBox 34">
            <a:extLst>
              <a:ext uri="{FF2B5EF4-FFF2-40B4-BE49-F238E27FC236}">
                <a16:creationId xmlns:a16="http://schemas.microsoft.com/office/drawing/2014/main" id="{BC99B7F9-1BEF-A827-EDD3-A90FA5171DA5}"/>
              </a:ext>
            </a:extLst>
          </p:cNvPr>
          <p:cNvSpPr txBox="1"/>
          <p:nvPr/>
        </p:nvSpPr>
        <p:spPr>
          <a:xfrm>
            <a:off x="1153886" y="8420100"/>
            <a:ext cx="16002000" cy="13940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ct val="150000"/>
              </a:lnSpc>
              <a:spcBef>
                <a:spcPct val="0"/>
              </a:spcBef>
            </a:pPr>
            <a:r>
              <a:rPr lang="en-US" sz="32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The dashboard should allow users to explore performance without </a:t>
            </a:r>
          </a:p>
          <a:p>
            <a:pPr lvl="0" algn="ctr">
              <a:lnSpc>
                <a:spcPct val="150000"/>
              </a:lnSpc>
              <a:spcBef>
                <a:spcPct val="0"/>
              </a:spcBef>
            </a:pPr>
            <a:r>
              <a:rPr lang="en-US" sz="32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rebuilding the report.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23819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45300-96C0-4BB3-E18C-001F0236B7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63016B23-B72E-3790-6129-0395BC3210D7}"/>
              </a:ext>
            </a:extLst>
          </p:cNvPr>
          <p:cNvSpPr/>
          <p:nvPr/>
        </p:nvSpPr>
        <p:spPr>
          <a:xfrm>
            <a:off x="0" y="-381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F53DA07-E5A4-0BCE-56CC-F553128EBE17}"/>
              </a:ext>
            </a:extLst>
          </p:cNvPr>
          <p:cNvSpPr txBox="1"/>
          <p:nvPr/>
        </p:nvSpPr>
        <p:spPr>
          <a:xfrm>
            <a:off x="17559776" y="9886460"/>
            <a:ext cx="543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8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676E2146-2F41-88D9-7B41-4516397A50E8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160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Visual Interactions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51D75052-C3DA-460D-4FB1-EE77E57E4191}"/>
              </a:ext>
            </a:extLst>
          </p:cNvPr>
          <p:cNvSpPr txBox="1"/>
          <p:nvPr/>
        </p:nvSpPr>
        <p:spPr>
          <a:xfrm>
            <a:off x="1136817" y="3100879"/>
            <a:ext cx="16383000" cy="26108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4A4A4A"/>
                </a:solidFill>
                <a:latin typeface="Alexandria Bold"/>
                <a:ea typeface="Alexandria"/>
                <a:cs typeface="Alexandria Bold"/>
                <a:sym typeface="Alexandria Bold"/>
              </a:rPr>
              <a:t>Example: </a:t>
            </a:r>
          </a:p>
          <a:p>
            <a:pPr marL="45720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Click a product category in Revenue by product category</a:t>
            </a:r>
          </a:p>
          <a:p>
            <a:pPr marL="45720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Other visuals update automatically</a:t>
            </a:r>
          </a:p>
          <a:p>
            <a:pPr marL="45720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Total Revenue and Monthly trends visuals show this product category  results only</a:t>
            </a:r>
            <a:endParaRPr lang="en-EG" sz="2800" dirty="0"/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FFF5D9F0-DD61-FC11-D348-CB116B1DD502}"/>
              </a:ext>
            </a:extLst>
          </p:cNvPr>
          <p:cNvSpPr txBox="1"/>
          <p:nvPr/>
        </p:nvSpPr>
        <p:spPr>
          <a:xfrm>
            <a:off x="860378" y="1562100"/>
            <a:ext cx="14913022" cy="3975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28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Power BI visuals can interact with each other.</a:t>
            </a:r>
          </a:p>
        </p:txBody>
      </p:sp>
      <p:sp>
        <p:nvSpPr>
          <p:cNvPr id="4" name="TextBox 32">
            <a:extLst>
              <a:ext uri="{FF2B5EF4-FFF2-40B4-BE49-F238E27FC236}">
                <a16:creationId xmlns:a16="http://schemas.microsoft.com/office/drawing/2014/main" id="{739B8E5E-0286-BE39-5BAB-1A7909B82A04}"/>
              </a:ext>
            </a:extLst>
          </p:cNvPr>
          <p:cNvSpPr txBox="1"/>
          <p:nvPr/>
        </p:nvSpPr>
        <p:spPr>
          <a:xfrm>
            <a:off x="860378" y="2265574"/>
            <a:ext cx="16383000" cy="300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2239"/>
              </a:lnSpc>
              <a:spcBef>
                <a:spcPct val="0"/>
              </a:spcBef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Visual </a:t>
            </a:r>
            <a:r>
              <a:rPr lang="en-US" sz="2800" dirty="0">
                <a:solidFill>
                  <a:srgbClr val="4A4A4A"/>
                </a:solidFill>
                <a:latin typeface="Alexandria"/>
                <a:cs typeface="Alexandria"/>
                <a:sym typeface="Alexandria"/>
              </a:rPr>
              <a:t>interactions</a:t>
            </a: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 make reports exploratory and interactive.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71AEE2-5B09-1A6D-8452-C8FCC5C59B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5488" y="5862296"/>
            <a:ext cx="3917950" cy="40674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68C54C0-09A4-1D8F-4FCE-4E1F505606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5885528"/>
            <a:ext cx="3917950" cy="4000932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5D22BD6-F3EE-B4CB-D324-0C5BEAC893D0}"/>
              </a:ext>
            </a:extLst>
          </p:cNvPr>
          <p:cNvCxnSpPr/>
          <p:nvPr/>
        </p:nvCxnSpPr>
        <p:spPr>
          <a:xfrm>
            <a:off x="7042150" y="7885994"/>
            <a:ext cx="228616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347EC9E4-D30B-7C16-D2BC-FAD2A99A0F8F}"/>
              </a:ext>
            </a:extLst>
          </p:cNvPr>
          <p:cNvSpPr txBox="1"/>
          <p:nvPr/>
        </p:nvSpPr>
        <p:spPr>
          <a:xfrm>
            <a:off x="7025423" y="7215797"/>
            <a:ext cx="2286167" cy="670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/>
              <a:t>Click a product category </a:t>
            </a:r>
            <a:endParaRPr lang="en-EG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53155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D0D74-B37A-4179-EED1-A4D9A6A88A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2">
            <a:extLst>
              <a:ext uri="{FF2B5EF4-FFF2-40B4-BE49-F238E27FC236}">
                <a16:creationId xmlns:a16="http://schemas.microsoft.com/office/drawing/2014/main" id="{02A163F8-01FD-C748-7F41-EBDE26B84807}"/>
              </a:ext>
            </a:extLst>
          </p:cNvPr>
          <p:cNvSpPr/>
          <p:nvPr/>
        </p:nvSpPr>
        <p:spPr>
          <a:xfrm>
            <a:off x="0" y="1915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algn="l" defTabSz="914400" rtl="0" eaLnBrk="1" latinLnBrk="0" hangingPunct="1"/>
            <a:endParaRPr lang="en-EG"/>
          </a:p>
        </p:txBody>
      </p:sp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B6A9A74-46C2-201E-C7BC-FE9C510EBAB6}"/>
              </a:ext>
            </a:extLst>
          </p:cNvPr>
          <p:cNvSpPr/>
          <p:nvPr/>
        </p:nvSpPr>
        <p:spPr>
          <a:xfrm>
            <a:off x="925920" y="2528242"/>
            <a:ext cx="16219080" cy="72392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327F447-6AE3-91CE-E056-CE94AB52D3A9}"/>
              </a:ext>
            </a:extLst>
          </p:cNvPr>
          <p:cNvSpPr/>
          <p:nvPr/>
        </p:nvSpPr>
        <p:spPr>
          <a:xfrm>
            <a:off x="1413463" y="1403094"/>
            <a:ext cx="2106686" cy="1749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BCB4A83-CB70-6E74-4AFF-7A1115B1B2B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ECA2C43-1B51-5D59-3100-A9F0B2C4BD56}"/>
              </a:ext>
            </a:extLst>
          </p:cNvPr>
          <p:cNvSpPr txBox="1"/>
          <p:nvPr/>
        </p:nvSpPr>
        <p:spPr>
          <a:xfrm>
            <a:off x="3769722" y="1528604"/>
            <a:ext cx="118665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Edit Interactions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3AD9C03-4B00-F178-2E0B-40F73F6EE11A}"/>
              </a:ext>
            </a:extLst>
          </p:cNvPr>
          <p:cNvSpPr txBox="1"/>
          <p:nvPr/>
        </p:nvSpPr>
        <p:spPr>
          <a:xfrm>
            <a:off x="1064621" y="3081250"/>
            <a:ext cx="16219080" cy="6253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Use Edit Interactions to control how visuals affect each other.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Options: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Filter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Highlight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None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000" dirty="0"/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000" dirty="0"/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Example: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A Region chart filters KPI cards but does not affect a trend chart.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27A805-2FA6-29C3-2AC8-48BD794B48B6}"/>
              </a:ext>
            </a:extLst>
          </p:cNvPr>
          <p:cNvSpPr txBox="1"/>
          <p:nvPr/>
        </p:nvSpPr>
        <p:spPr>
          <a:xfrm>
            <a:off x="1320434" y="1572817"/>
            <a:ext cx="2318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0488EC-2BEB-3A8F-B45F-9C2C1D89CF31}"/>
              </a:ext>
            </a:extLst>
          </p:cNvPr>
          <p:cNvSpPr txBox="1"/>
          <p:nvPr/>
        </p:nvSpPr>
        <p:spPr>
          <a:xfrm>
            <a:off x="1472547" y="2043623"/>
            <a:ext cx="19290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>
                <a:solidFill>
                  <a:schemeClr val="bg1"/>
                </a:solidFill>
                <a:cs typeface="Times New Roman" panose="02020603050405020304" pitchFamily="18" charset="0"/>
              </a:rPr>
              <a:t>06</a:t>
            </a:r>
            <a:endParaRPr lang="en-US" sz="135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FF22ABB-F3D2-B171-9781-7EA3FFF161F4}"/>
              </a:ext>
            </a:extLst>
          </p:cNvPr>
          <p:cNvSpPr txBox="1"/>
          <p:nvPr/>
        </p:nvSpPr>
        <p:spPr>
          <a:xfrm>
            <a:off x="17559776" y="9886459"/>
            <a:ext cx="728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9</a:t>
            </a:fld>
            <a:endParaRPr lang="en-E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DAAFD4-2202-B0E3-DFD1-D541D3B247F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51611"/>
          <a:stretch>
            <a:fillRect/>
          </a:stretch>
        </p:blipFill>
        <p:spPr>
          <a:xfrm>
            <a:off x="6172200" y="3869052"/>
            <a:ext cx="10642600" cy="444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70075"/>
      </p:ext>
    </p:extLst>
  </p:cSld>
  <p:clrMapOvr>
    <a:masterClrMapping/>
  </p:clrMapOvr>
  <p:transition spd="slow">
    <p:comb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58938F-293A-7ECB-FA65-0510281AD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2A2CB849-F91B-F96D-EC20-DBB98EF112F8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56319D58-7F28-21D1-B8AC-A821F97B025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D7FCC361-C138-8A1C-5A57-5FABCA5034DA}"/>
              </a:ext>
            </a:extLst>
          </p:cNvPr>
          <p:cNvSpPr txBox="1"/>
          <p:nvPr/>
        </p:nvSpPr>
        <p:spPr>
          <a:xfrm>
            <a:off x="17322800" y="9886460"/>
            <a:ext cx="617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10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E14CCE47-160A-2046-BEAF-46756268CF9F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Report Interactivity Overview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81FEE436-F5E1-2C22-9FEC-8DEDE73A9725}"/>
              </a:ext>
            </a:extLst>
          </p:cNvPr>
          <p:cNvSpPr txBox="1"/>
          <p:nvPr/>
        </p:nvSpPr>
        <p:spPr>
          <a:xfrm>
            <a:off x="952500" y="1962469"/>
            <a:ext cx="14363700" cy="5734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Power BI offers several interactivity features. 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EB6EFF8E-21F2-64F3-653F-E5B66EE2C8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5619264"/>
              </p:ext>
            </p:extLst>
          </p:nvPr>
        </p:nvGraphicFramePr>
        <p:xfrm>
          <a:off x="952500" y="3216267"/>
          <a:ext cx="14572084" cy="6142104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7286042">
                  <a:extLst>
                    <a:ext uri="{9D8B030D-6E8A-4147-A177-3AD203B41FA5}">
                      <a16:colId xmlns:a16="http://schemas.microsoft.com/office/drawing/2014/main" val="4105578501"/>
                    </a:ext>
                  </a:extLst>
                </a:gridCol>
                <a:gridCol w="7286042">
                  <a:extLst>
                    <a:ext uri="{9D8B030D-6E8A-4147-A177-3AD203B41FA5}">
                      <a16:colId xmlns:a16="http://schemas.microsoft.com/office/drawing/2014/main" val="3442401865"/>
                    </a:ext>
                  </a:extLst>
                </a:gridCol>
              </a:tblGrid>
              <a:tr h="102368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200" b="1" dirty="0">
                          <a:effectLst/>
                        </a:rPr>
                        <a:t>Excel Formulas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200" b="1" dirty="0">
                          <a:effectLst/>
                        </a:rPr>
                        <a:t>Purpose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64561663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Slicers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User-controlled filtering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786620862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Drill-down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200" dirty="0"/>
                        <a:t>Move from summary to detail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219584657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Drill-through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200" dirty="0">
                          <a:effectLst/>
                        </a:rPr>
                        <a:t>Report-level business logic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52073036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200" dirty="0">
                          <a:effectLst/>
                        </a:rPr>
                        <a:t>Bookmarks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EG" sz="3200" dirty="0"/>
                        <a:t>Save report views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568865841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200" dirty="0">
                          <a:effectLst/>
                        </a:rPr>
                        <a:t>Buttons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EG" sz="3200" dirty="0"/>
                        <a:t>Support navigation and actions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92545772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17000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D8937B-631D-6C05-25ED-3AE39353F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2">
            <a:extLst>
              <a:ext uri="{FF2B5EF4-FFF2-40B4-BE49-F238E27FC236}">
                <a16:creationId xmlns:a16="http://schemas.microsoft.com/office/drawing/2014/main" id="{D6157F44-165C-3468-B829-D4E80992AB08}"/>
              </a:ext>
            </a:extLst>
          </p:cNvPr>
          <p:cNvSpPr/>
          <p:nvPr/>
        </p:nvSpPr>
        <p:spPr>
          <a:xfrm>
            <a:off x="0" y="1915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algn="l" defTabSz="914400" rtl="0" eaLnBrk="1" latinLnBrk="0" hangingPunct="1"/>
            <a:endParaRPr lang="en-EG"/>
          </a:p>
        </p:txBody>
      </p:sp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3746F10-AAA8-03EA-1DFE-84CBE0A90147}"/>
              </a:ext>
            </a:extLst>
          </p:cNvPr>
          <p:cNvSpPr/>
          <p:nvPr/>
        </p:nvSpPr>
        <p:spPr>
          <a:xfrm>
            <a:off x="925920" y="2528242"/>
            <a:ext cx="16219080" cy="72392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E400C7E-071E-425E-2790-7587CB41F45F}"/>
              </a:ext>
            </a:extLst>
          </p:cNvPr>
          <p:cNvSpPr/>
          <p:nvPr/>
        </p:nvSpPr>
        <p:spPr>
          <a:xfrm>
            <a:off x="1413463" y="1403094"/>
            <a:ext cx="2106686" cy="1749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2F282A8-2B95-1207-83F1-52588CA3687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5449FB5-3880-7BEF-7DA3-BC8AA706A6BD}"/>
              </a:ext>
            </a:extLst>
          </p:cNvPr>
          <p:cNvSpPr txBox="1"/>
          <p:nvPr/>
        </p:nvSpPr>
        <p:spPr>
          <a:xfrm>
            <a:off x="3769722" y="1528604"/>
            <a:ext cx="118665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Slicer Visual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BCC550D-4317-AD3A-B6DD-3D6074CE9323}"/>
              </a:ext>
            </a:extLst>
          </p:cNvPr>
          <p:cNvSpPr txBox="1"/>
          <p:nvPr/>
        </p:nvSpPr>
        <p:spPr>
          <a:xfrm>
            <a:off x="1064621" y="3081250"/>
            <a:ext cx="16219080" cy="6253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A slicer is an interactive filter placed directly on the report page.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Slicers give report users control over what they want to analyze.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Common slicers: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Year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Month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Region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Product Category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Customer Segment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CC36C4-2A88-0A7B-1479-5AF088125C78}"/>
              </a:ext>
            </a:extLst>
          </p:cNvPr>
          <p:cNvSpPr txBox="1"/>
          <p:nvPr/>
        </p:nvSpPr>
        <p:spPr>
          <a:xfrm>
            <a:off x="1320434" y="1572817"/>
            <a:ext cx="2318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14EDE4-9601-FA8F-EEC4-C80075386AF0}"/>
              </a:ext>
            </a:extLst>
          </p:cNvPr>
          <p:cNvSpPr txBox="1"/>
          <p:nvPr/>
        </p:nvSpPr>
        <p:spPr>
          <a:xfrm>
            <a:off x="1472547" y="2043623"/>
            <a:ext cx="19290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>
                <a:solidFill>
                  <a:schemeClr val="bg1"/>
                </a:solidFill>
                <a:cs typeface="Times New Roman" panose="02020603050405020304" pitchFamily="18" charset="0"/>
              </a:rPr>
              <a:t>06</a:t>
            </a:r>
            <a:endParaRPr lang="en-US" sz="135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3CFB39B-A042-B9D3-69E0-197304C69F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7368" y="4872154"/>
            <a:ext cx="3451226" cy="39810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B5C7387-F6C9-FFF1-1B3C-F147D68B6E54}"/>
              </a:ext>
            </a:extLst>
          </p:cNvPr>
          <p:cNvSpPr txBox="1"/>
          <p:nvPr/>
        </p:nvSpPr>
        <p:spPr>
          <a:xfrm>
            <a:off x="17559776" y="9886459"/>
            <a:ext cx="728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11</a:t>
            </a:fld>
            <a:endParaRPr lang="en-EG" dirty="0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543FD4DD-FA1D-D462-7CEB-2D6113D28F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2881" y="3047521"/>
            <a:ext cx="4570789" cy="3258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966147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80E838-4020-BECE-CF1B-A1EC26286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3CFAEC9E-2C52-6480-49A4-DDC456463E48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ACE098D2-CF58-1490-9636-BE68A0AB4F2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5FF8C5A6-7022-50AC-043C-F7F479EE0A24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12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71DE8E1A-CF96-1B38-D90F-76407F7869FD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Creating a Slicer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338ACD10-F6A4-A16D-6047-C65519F6D2D5}"/>
              </a:ext>
            </a:extLst>
          </p:cNvPr>
          <p:cNvSpPr txBox="1"/>
          <p:nvPr/>
        </p:nvSpPr>
        <p:spPr>
          <a:xfrm>
            <a:off x="952500" y="2552700"/>
            <a:ext cx="15278100" cy="72825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4000" b="1" dirty="0">
                <a:latin typeface="Alexandria"/>
                <a:ea typeface="Alexandria"/>
                <a:cs typeface="Alexandria"/>
                <a:sym typeface="Alexandria"/>
              </a:rPr>
              <a:t>Steps: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4000" b="1" dirty="0">
                <a:latin typeface="Alexandria"/>
                <a:ea typeface="Alexandria"/>
                <a:cs typeface="Alexandria"/>
                <a:sym typeface="Alexandria"/>
              </a:rPr>
              <a:t>Example: </a:t>
            </a:r>
            <a:r>
              <a:rPr lang="en-US" sz="4000" dirty="0">
                <a:latin typeface="Alexandria"/>
                <a:ea typeface="Alexandria"/>
                <a:cs typeface="Alexandria"/>
                <a:sym typeface="Alexandria"/>
              </a:rPr>
              <a:t>Create a Region slicer.</a:t>
            </a:r>
            <a:endParaRPr lang="en-US" sz="4000" dirty="0">
              <a:solidFill>
                <a:srgbClr val="00ADEE"/>
              </a:solidFill>
              <a:latin typeface="Alexandria"/>
              <a:ea typeface="Alexandria"/>
              <a:cs typeface="Alexandria"/>
              <a:sym typeface="Alexandria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BEB5A1C-3AAF-018D-6301-BC4DB4B98E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38530601"/>
              </p:ext>
            </p:extLst>
          </p:nvPr>
        </p:nvGraphicFramePr>
        <p:xfrm>
          <a:off x="952500" y="3619500"/>
          <a:ext cx="16421100" cy="5169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489556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36FA66-C302-DFF1-3E95-03B770D392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6F249D37-FC32-4DEE-8B53-931180DF082E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1D06B263-79C5-26AE-61BD-E393562F4DE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74908786-FC6F-B04D-609B-C196144C974A}"/>
              </a:ext>
            </a:extLst>
          </p:cNvPr>
          <p:cNvSpPr txBox="1"/>
          <p:nvPr/>
        </p:nvSpPr>
        <p:spPr>
          <a:xfrm>
            <a:off x="17322800" y="9886460"/>
            <a:ext cx="617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13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96EBF576-6911-BAA9-CF88-A6284292755E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Slicer Types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7E97E71A-A859-A55F-CDEE-EC57CA5FFCFC}"/>
              </a:ext>
            </a:extLst>
          </p:cNvPr>
          <p:cNvSpPr txBox="1"/>
          <p:nvPr/>
        </p:nvSpPr>
        <p:spPr>
          <a:xfrm>
            <a:off x="952500" y="1962469"/>
            <a:ext cx="14363700" cy="18646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Choose the slicer type based on the field and user need.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2800" dirty="0">
              <a:solidFill>
                <a:srgbClr val="4A4A4A"/>
              </a:solidFill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⸻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0370A48-61CE-00B3-61D5-FF74B4F728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35122"/>
              </p:ext>
            </p:extLst>
          </p:nvPr>
        </p:nvGraphicFramePr>
        <p:xfrm>
          <a:off x="972716" y="2789616"/>
          <a:ext cx="14572084" cy="6142104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7286042">
                  <a:extLst>
                    <a:ext uri="{9D8B030D-6E8A-4147-A177-3AD203B41FA5}">
                      <a16:colId xmlns:a16="http://schemas.microsoft.com/office/drawing/2014/main" val="4105578501"/>
                    </a:ext>
                  </a:extLst>
                </a:gridCol>
                <a:gridCol w="7286042">
                  <a:extLst>
                    <a:ext uri="{9D8B030D-6E8A-4147-A177-3AD203B41FA5}">
                      <a16:colId xmlns:a16="http://schemas.microsoft.com/office/drawing/2014/main" val="3442401865"/>
                    </a:ext>
                  </a:extLst>
                </a:gridCol>
              </a:tblGrid>
              <a:tr h="102368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200" b="1" dirty="0">
                          <a:effectLst/>
                        </a:rPr>
                        <a:t>Slicer Type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200" b="1" dirty="0">
                          <a:effectLst/>
                        </a:rPr>
                        <a:t>Best Use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64561663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List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Few values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786620862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Dropdown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Long lists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74007908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Between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Numeric or date ranges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219584657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Relative Date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Recent periods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52073036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 dirty="0">
                          <a:effectLst/>
                        </a:rPr>
                        <a:t>Tile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Visual selection buttons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568865841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485019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C1957D-84DE-E83F-FF5F-2CE70B125D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2">
            <a:extLst>
              <a:ext uri="{FF2B5EF4-FFF2-40B4-BE49-F238E27FC236}">
                <a16:creationId xmlns:a16="http://schemas.microsoft.com/office/drawing/2014/main" id="{90D41B85-A200-0D23-5058-33BA90E0C93A}"/>
              </a:ext>
            </a:extLst>
          </p:cNvPr>
          <p:cNvSpPr/>
          <p:nvPr/>
        </p:nvSpPr>
        <p:spPr>
          <a:xfrm>
            <a:off x="0" y="1915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algn="l" defTabSz="914400" rtl="0" eaLnBrk="1" latinLnBrk="0" hangingPunct="1"/>
            <a:endParaRPr lang="en-EG"/>
          </a:p>
        </p:txBody>
      </p:sp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BA1043E-4493-3D9C-F015-B177BEB0CCB0}"/>
              </a:ext>
            </a:extLst>
          </p:cNvPr>
          <p:cNvSpPr/>
          <p:nvPr/>
        </p:nvSpPr>
        <p:spPr>
          <a:xfrm>
            <a:off x="925920" y="2528242"/>
            <a:ext cx="16219080" cy="72392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97151E-C1B1-EA36-78C7-4724C4856CEB}"/>
              </a:ext>
            </a:extLst>
          </p:cNvPr>
          <p:cNvSpPr/>
          <p:nvPr/>
        </p:nvSpPr>
        <p:spPr>
          <a:xfrm>
            <a:off x="1413463" y="1403094"/>
            <a:ext cx="2106686" cy="1749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734B9C7-1C12-A0BD-2141-91736BB0E24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197187-C212-3EB9-E84E-8A781D577322}"/>
              </a:ext>
            </a:extLst>
          </p:cNvPr>
          <p:cNvSpPr txBox="1"/>
          <p:nvPr/>
        </p:nvSpPr>
        <p:spPr>
          <a:xfrm>
            <a:off x="3769722" y="1528604"/>
            <a:ext cx="118665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Drill-Down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8558ADB-7DD1-21FD-8301-FE692B2020A5}"/>
              </a:ext>
            </a:extLst>
          </p:cNvPr>
          <p:cNvSpPr txBox="1"/>
          <p:nvPr/>
        </p:nvSpPr>
        <p:spPr>
          <a:xfrm>
            <a:off x="1064621" y="3081250"/>
            <a:ext cx="16219080" cy="69457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Drill-down allows users to move from a summary level to a more detailed level.</a:t>
            </a:r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Drill-down supports deeper analysis without creating multiple charts.</a:t>
            </a:r>
          </a:p>
          <a:p>
            <a:pPr>
              <a:lnSpc>
                <a:spcPct val="150000"/>
              </a:lnSpc>
            </a:pPr>
            <a:endParaRPr lang="en-US" sz="3000" dirty="0"/>
          </a:p>
          <a:p>
            <a:pPr marL="857250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Example hierarchy: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Year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Quarter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Month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000" dirty="0"/>
              <a:t>Day</a:t>
            </a:r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000" dirty="0"/>
          </a:p>
          <a:p>
            <a:pPr marL="1314450" lvl="1" indent="-8572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E9DADE-C741-C8B0-EC9F-A95A7BBFB508}"/>
              </a:ext>
            </a:extLst>
          </p:cNvPr>
          <p:cNvSpPr txBox="1"/>
          <p:nvPr/>
        </p:nvSpPr>
        <p:spPr>
          <a:xfrm>
            <a:off x="1320434" y="1572817"/>
            <a:ext cx="2318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57A155-05C1-09A5-3EE4-748454143E1B}"/>
              </a:ext>
            </a:extLst>
          </p:cNvPr>
          <p:cNvSpPr txBox="1"/>
          <p:nvPr/>
        </p:nvSpPr>
        <p:spPr>
          <a:xfrm>
            <a:off x="1472547" y="2043623"/>
            <a:ext cx="19290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>
                <a:solidFill>
                  <a:schemeClr val="bg1"/>
                </a:solidFill>
                <a:cs typeface="Times New Roman" panose="02020603050405020304" pitchFamily="18" charset="0"/>
              </a:rPr>
              <a:t>06</a:t>
            </a:r>
            <a:endParaRPr lang="en-US" sz="135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66EE22-EB67-6C0F-90A5-FFE2BC7C56A6}"/>
              </a:ext>
            </a:extLst>
          </p:cNvPr>
          <p:cNvSpPr txBox="1"/>
          <p:nvPr/>
        </p:nvSpPr>
        <p:spPr>
          <a:xfrm>
            <a:off x="17559776" y="9886459"/>
            <a:ext cx="728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14</a:t>
            </a:fld>
            <a:endParaRPr lang="en-E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D0A728-2319-D0C0-CA96-62DEBE2B11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2509" y="4533900"/>
            <a:ext cx="9664623" cy="4972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654300"/>
      </p:ext>
    </p:extLst>
  </p:cSld>
  <p:clrMapOvr>
    <a:masterClrMapping/>
  </p:clrMapOvr>
  <p:transition spd="slow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2D955B-BF44-D459-0537-A2FE0CA18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5AF3445E-3890-5A5B-E284-CEB1E26BBE73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14845CB3-08B7-B5A7-52BA-63FC6F62B2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76706513-372E-DBE6-24E1-95E84D335051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15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B17EF317-5B96-CA20-89C4-471F5EED15A9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Creating a Drill-Down Hierarchy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466AC6F5-AF3E-F13F-8A46-1B953EBA7A4E}"/>
              </a:ext>
            </a:extLst>
          </p:cNvPr>
          <p:cNvSpPr txBox="1"/>
          <p:nvPr/>
        </p:nvSpPr>
        <p:spPr>
          <a:xfrm>
            <a:off x="952500" y="2019300"/>
            <a:ext cx="15278100" cy="82059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4000" b="1" dirty="0">
                <a:latin typeface="Alexandria"/>
                <a:ea typeface="Alexandria"/>
                <a:cs typeface="Alexandria"/>
                <a:sym typeface="Alexandria"/>
              </a:rPr>
              <a:t>Steps: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40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4000" b="1" dirty="0">
                <a:latin typeface="Alexandria"/>
                <a:ea typeface="Alexandria"/>
                <a:cs typeface="Alexandria"/>
                <a:sym typeface="Alexandria"/>
              </a:rPr>
              <a:t>Example: </a:t>
            </a:r>
            <a:r>
              <a:rPr lang="en-US" sz="4000" dirty="0">
                <a:latin typeface="Alexandria"/>
                <a:ea typeface="Alexandria"/>
                <a:cs typeface="Alexandria"/>
                <a:sym typeface="Alexandria"/>
              </a:rPr>
              <a:t>Revenue by Year → Quarter → Month.</a:t>
            </a:r>
            <a:endParaRPr lang="en-US" sz="4000" dirty="0">
              <a:solidFill>
                <a:srgbClr val="00ADEE"/>
              </a:solidFill>
              <a:latin typeface="Alexandria"/>
              <a:ea typeface="Alexandria"/>
              <a:cs typeface="Alexandria"/>
              <a:sym typeface="Alexandria"/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7270C370-4490-B2F2-F52D-E189BFCD34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8391623"/>
              </p:ext>
            </p:extLst>
          </p:nvPr>
        </p:nvGraphicFramePr>
        <p:xfrm>
          <a:off x="955221" y="3247584"/>
          <a:ext cx="16421100" cy="5858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0647979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E260D-B22C-19AE-E8C3-8DFF29E332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B9673DC9-1FE7-52A8-B06A-9A9AD4BD9A8C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5036C0CB-A41C-5153-E853-F7EE2BB38EA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A2ECB016-4182-C492-C51B-6E8A3145C37D}"/>
              </a:ext>
            </a:extLst>
          </p:cNvPr>
          <p:cNvSpPr txBox="1"/>
          <p:nvPr/>
        </p:nvSpPr>
        <p:spPr>
          <a:xfrm>
            <a:off x="17322800" y="9886460"/>
            <a:ext cx="617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16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1E6903B7-DC66-8D73-E641-B50C4C712DAD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Drill-Up and Next Level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BA1ECE7-B7B5-B387-3C7D-BA9AF5E109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941077"/>
              </p:ext>
            </p:extLst>
          </p:nvPr>
        </p:nvGraphicFramePr>
        <p:xfrm>
          <a:off x="972716" y="2789616"/>
          <a:ext cx="14572084" cy="5118420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7286042">
                  <a:extLst>
                    <a:ext uri="{9D8B030D-6E8A-4147-A177-3AD203B41FA5}">
                      <a16:colId xmlns:a16="http://schemas.microsoft.com/office/drawing/2014/main" val="4105578501"/>
                    </a:ext>
                  </a:extLst>
                </a:gridCol>
                <a:gridCol w="7286042">
                  <a:extLst>
                    <a:ext uri="{9D8B030D-6E8A-4147-A177-3AD203B41FA5}">
                      <a16:colId xmlns:a16="http://schemas.microsoft.com/office/drawing/2014/main" val="3442401865"/>
                    </a:ext>
                  </a:extLst>
                </a:gridCol>
              </a:tblGrid>
              <a:tr h="102368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200" b="1" dirty="0">
                          <a:effectLst/>
                        </a:rPr>
                        <a:t>Drill Option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200" b="1" dirty="0">
                          <a:effectLst/>
                        </a:rPr>
                        <a:t>Purpose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64561663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Drill down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Go deeper into one selected item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786620862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Go to next level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Move all data to the next level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74007908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Expand all down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Show next level while keeping context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219584657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Drill up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Return to previous level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5207303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9481954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7A35A8-1D9F-B0EA-43CA-966260C460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E6C25A4B-6E6E-D97C-BDCD-8905C3CF8F0B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CEFA5E3B-C32F-0B98-E06D-BC90080AC58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9C03A539-1C03-D7FE-D322-0770B39DA060}"/>
              </a:ext>
            </a:extLst>
          </p:cNvPr>
          <p:cNvSpPr txBox="1"/>
          <p:nvPr/>
        </p:nvSpPr>
        <p:spPr>
          <a:xfrm>
            <a:off x="17317739" y="9886460"/>
            <a:ext cx="623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17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7CC40953-9124-2E2D-C673-0EB2A37F2DCF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Drill-Through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F07935F6-E764-64C6-DD5A-02C5193E57AF}"/>
              </a:ext>
            </a:extLst>
          </p:cNvPr>
          <p:cNvSpPr txBox="1"/>
          <p:nvPr/>
        </p:nvSpPr>
        <p:spPr>
          <a:xfrm>
            <a:off x="952500" y="1962469"/>
            <a:ext cx="14363700" cy="13940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Drill-through allows users to right-click a data point and open a detailed page.</a:t>
            </a:r>
          </a:p>
        </p:txBody>
      </p:sp>
      <p:sp>
        <p:nvSpPr>
          <p:cNvPr id="68" name="TextBox 22">
            <a:extLst>
              <a:ext uri="{FF2B5EF4-FFF2-40B4-BE49-F238E27FC236}">
                <a16:creationId xmlns:a16="http://schemas.microsoft.com/office/drawing/2014/main" id="{A268AE12-F9DC-887E-9137-64AF71D3933C}"/>
              </a:ext>
            </a:extLst>
          </p:cNvPr>
          <p:cNvSpPr txBox="1"/>
          <p:nvPr/>
        </p:nvSpPr>
        <p:spPr>
          <a:xfrm>
            <a:off x="970261" y="4068395"/>
            <a:ext cx="8173739" cy="59057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Drill-through connects summary dashboards with detailed investigation.</a:t>
            </a:r>
          </a:p>
          <a:p>
            <a:pPr marL="457200" lvl="0" indent="-457200" algn="l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800" u="none" strike="noStrike" dirty="0">
              <a:solidFill>
                <a:srgbClr val="4A4A4A"/>
              </a:solidFill>
              <a:latin typeface="Alexandria"/>
              <a:ea typeface="Alexandria"/>
              <a:cs typeface="Alexandria"/>
              <a:sym typeface="Alexandria"/>
            </a:endParaRPr>
          </a:p>
          <a:p>
            <a:pPr marL="457200" lvl="0" indent="-457200" algn="l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Example:</a:t>
            </a:r>
          </a:p>
          <a:p>
            <a:pPr lvl="0" algn="l">
              <a:lnSpc>
                <a:spcPct val="200000"/>
              </a:lnSpc>
              <a:spcBef>
                <a:spcPct val="0"/>
              </a:spcBef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	Right-click a customer and open a Customer Detail page.</a:t>
            </a:r>
          </a:p>
          <a:p>
            <a:pPr marL="457200" lvl="0" indent="-457200" algn="l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800" u="none" strike="noStrike" dirty="0">
              <a:solidFill>
                <a:srgbClr val="4A4A4A"/>
              </a:solidFill>
              <a:latin typeface="Alexandria"/>
              <a:ea typeface="Alexandria"/>
              <a:cs typeface="Alexandria"/>
              <a:sym typeface="Alexandria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94152C8-4578-D757-4A7C-A8BD2D0585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28089" y="3576984"/>
            <a:ext cx="9213720" cy="487679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20371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AE3612-5983-15E6-2554-74AECC3B7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0AD95383-0888-CFE8-459D-4DE1EBCB36A8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21FCB608-B2D4-47C1-BDCF-AE4650FD79E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AB5CE56B-C666-8ABD-9B50-65C857474478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18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9C193498-5E78-9DD9-AE19-6BD9227E4EBE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Creating a Drill-Through Page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8A9748BB-8F25-E4EA-2FC7-BE9504E3DDAB}"/>
              </a:ext>
            </a:extLst>
          </p:cNvPr>
          <p:cNvSpPr txBox="1"/>
          <p:nvPr/>
        </p:nvSpPr>
        <p:spPr>
          <a:xfrm>
            <a:off x="952500" y="2552700"/>
            <a:ext cx="15278100" cy="73852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600" b="1" dirty="0">
                <a:latin typeface="Alexandria"/>
                <a:ea typeface="Alexandria"/>
                <a:cs typeface="Alexandria"/>
                <a:sym typeface="Alexandria"/>
              </a:rPr>
              <a:t>Steps: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6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6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6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6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6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6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600" b="1" dirty="0">
                <a:latin typeface="Alexandria"/>
                <a:ea typeface="Alexandria"/>
                <a:cs typeface="Alexandria"/>
                <a:sym typeface="Alexandria"/>
              </a:rPr>
              <a:t>Example field: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600" dirty="0">
                <a:latin typeface="Alexandria"/>
                <a:ea typeface="Alexandria"/>
                <a:cs typeface="Alexandria"/>
                <a:sym typeface="Alexandria"/>
              </a:rPr>
              <a:t>Customer Name.</a:t>
            </a:r>
            <a:endParaRPr lang="en-US" sz="3600" dirty="0">
              <a:solidFill>
                <a:srgbClr val="00ADEE"/>
              </a:solidFill>
              <a:latin typeface="Alexandria"/>
              <a:ea typeface="Alexandria"/>
              <a:cs typeface="Alexandria"/>
              <a:sym typeface="Alexandria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EEB9D36-1FE3-4282-C648-BC1E9045DB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295054"/>
              </p:ext>
            </p:extLst>
          </p:nvPr>
        </p:nvGraphicFramePr>
        <p:xfrm>
          <a:off x="952500" y="2552700"/>
          <a:ext cx="16370300" cy="73308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75424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339DC-D8C6-5140-C61F-CD27DD9F8B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6525A8C1-2B0B-3DE8-B37A-2928EA3B41B4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568CCBE6-155A-1745-C1CD-2EDE102E4D8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03BEE709-41E0-B9E3-7EFD-9B5A370CBD10}"/>
              </a:ext>
            </a:extLst>
          </p:cNvPr>
          <p:cNvSpPr txBox="1"/>
          <p:nvPr/>
        </p:nvSpPr>
        <p:spPr>
          <a:xfrm>
            <a:off x="17148629" y="9883555"/>
            <a:ext cx="792147" cy="372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19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E50EB264-29ED-B37D-5889-1139A7D5555B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Drill-Through	 Use Cases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8A8747F-798D-5400-2CB3-C6823518E8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6172194"/>
              </p:ext>
            </p:extLst>
          </p:nvPr>
        </p:nvGraphicFramePr>
        <p:xfrm>
          <a:off x="972716" y="2789616"/>
          <a:ext cx="14572084" cy="5118420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7286042">
                  <a:extLst>
                    <a:ext uri="{9D8B030D-6E8A-4147-A177-3AD203B41FA5}">
                      <a16:colId xmlns:a16="http://schemas.microsoft.com/office/drawing/2014/main" val="4105578501"/>
                    </a:ext>
                  </a:extLst>
                </a:gridCol>
                <a:gridCol w="7286042">
                  <a:extLst>
                    <a:ext uri="{9D8B030D-6E8A-4147-A177-3AD203B41FA5}">
                      <a16:colId xmlns:a16="http://schemas.microsoft.com/office/drawing/2014/main" val="3442401865"/>
                    </a:ext>
                  </a:extLst>
                </a:gridCol>
              </a:tblGrid>
              <a:tr h="102368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200" b="1" dirty="0">
                          <a:effectLst/>
                        </a:rPr>
                        <a:t>Use Case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200" b="1" dirty="0">
                          <a:effectLst/>
                        </a:rPr>
                        <a:t>Drill-Through Page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64561663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Customer analysis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US" sz="3600" dirty="0"/>
                        <a:t>Customer detail page</a:t>
                      </a:r>
                      <a:endParaRPr lang="en-EG" sz="3600" dirty="0"/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786620862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Product analysis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US" sz="3600" dirty="0"/>
                        <a:t>Product detail page</a:t>
                      </a:r>
                      <a:endParaRPr lang="en-EG" sz="3600" dirty="0"/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74007908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Region analysis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US" sz="3600" dirty="0"/>
                        <a:t>Regional performance page</a:t>
                      </a:r>
                      <a:endParaRPr lang="en-EG" sz="3600" dirty="0"/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219584657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600" dirty="0">
                          <a:effectLst/>
                        </a:rPr>
                        <a:t>Salesperson analysis</a:t>
                      </a:r>
                      <a:endParaRPr lang="en-EG" sz="36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US" sz="3600" dirty="0"/>
                        <a:t>Salesperson performance page</a:t>
                      </a:r>
                      <a:endParaRPr lang="en-EG" sz="3600" dirty="0"/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5207303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784338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576BC9-0E6D-661F-880C-E67A295FF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19578980-4833-03D1-F0FA-FE677FA3FB09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F560758F-0021-6A32-BC70-5A5369815C2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7B9040EA-3767-DB2E-39AA-2AF9F1CAD48C}"/>
              </a:ext>
            </a:extLst>
          </p:cNvPr>
          <p:cNvSpPr txBox="1"/>
          <p:nvPr/>
        </p:nvSpPr>
        <p:spPr>
          <a:xfrm>
            <a:off x="17221200" y="9883555"/>
            <a:ext cx="719576" cy="372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20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7777D8AB-E1D4-91D6-89D1-540F233BB159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Tooltips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972F63CF-1FB0-8C20-CB7E-199EAA392EA2}"/>
              </a:ext>
            </a:extLst>
          </p:cNvPr>
          <p:cNvSpPr txBox="1"/>
          <p:nvPr/>
        </p:nvSpPr>
        <p:spPr>
          <a:xfrm>
            <a:off x="952500" y="1962469"/>
            <a:ext cx="14363700" cy="3995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Tooltips show extra information when users hover over a visual.</a:t>
            </a:r>
          </a:p>
        </p:txBody>
      </p:sp>
      <p:sp>
        <p:nvSpPr>
          <p:cNvPr id="68" name="TextBox 22">
            <a:extLst>
              <a:ext uri="{FF2B5EF4-FFF2-40B4-BE49-F238E27FC236}">
                <a16:creationId xmlns:a16="http://schemas.microsoft.com/office/drawing/2014/main" id="{16577D73-C769-CF1B-888C-382E5854CC04}"/>
              </a:ext>
            </a:extLst>
          </p:cNvPr>
          <p:cNvSpPr txBox="1"/>
          <p:nvPr/>
        </p:nvSpPr>
        <p:spPr>
          <a:xfrm>
            <a:off x="952500" y="2806006"/>
            <a:ext cx="15240000" cy="590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Tooltips provide extra detail without overcrowding the page.</a:t>
            </a:r>
            <a:endParaRPr lang="en-US" sz="2800" u="none" strike="noStrike" dirty="0">
              <a:solidFill>
                <a:srgbClr val="4A4A4A"/>
              </a:solidFill>
              <a:latin typeface="Alexandria"/>
              <a:ea typeface="Alexandria"/>
              <a:cs typeface="Alexandria"/>
              <a:sym typeface="Alexandria"/>
            </a:endParaRPr>
          </a:p>
          <a:p>
            <a:pPr marL="457200" lvl="0" indent="-457200" algn="l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Examples: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Revenue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Profit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Profit Margin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Quantity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Customer Count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A4526A4-3F6F-E8A8-C92F-13CC0CD5BA0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0107" r="11072"/>
          <a:stretch>
            <a:fillRect/>
          </a:stretch>
        </p:blipFill>
        <p:spPr>
          <a:xfrm>
            <a:off x="13843000" y="3626756"/>
            <a:ext cx="3429000" cy="626632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48C6827-6419-36F2-0143-2171DE0A82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3475" y="3892451"/>
            <a:ext cx="8177220" cy="481927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784252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AD256A-47E8-EB17-814C-684E8BF7E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FDC6F824-1316-2D77-6DA3-B87F26B7603C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7592ABFF-3D1A-F066-B54D-F0CAC6E5B7D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E6E1767A-66DE-FD09-D924-C41AD766A6AB}"/>
              </a:ext>
            </a:extLst>
          </p:cNvPr>
          <p:cNvSpPr txBox="1"/>
          <p:nvPr/>
        </p:nvSpPr>
        <p:spPr>
          <a:xfrm>
            <a:off x="17322800" y="9886460"/>
            <a:ext cx="617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21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90CE02F5-39A8-E7F3-DF41-5303E0AE823A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Bookmarks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AFF72303-DDCE-8DA9-E9BC-3AFC2E3E3CCA}"/>
              </a:ext>
            </a:extLst>
          </p:cNvPr>
          <p:cNvSpPr txBox="1"/>
          <p:nvPr/>
        </p:nvSpPr>
        <p:spPr>
          <a:xfrm>
            <a:off x="952500" y="1962469"/>
            <a:ext cx="14363700" cy="3995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Bookmarks save a specific report view.</a:t>
            </a:r>
          </a:p>
        </p:txBody>
      </p:sp>
      <p:sp>
        <p:nvSpPr>
          <p:cNvPr id="68" name="TextBox 22">
            <a:extLst>
              <a:ext uri="{FF2B5EF4-FFF2-40B4-BE49-F238E27FC236}">
                <a16:creationId xmlns:a16="http://schemas.microsoft.com/office/drawing/2014/main" id="{F299792F-EAA6-D4D9-0584-61A6839FF400}"/>
              </a:ext>
            </a:extLst>
          </p:cNvPr>
          <p:cNvSpPr txBox="1"/>
          <p:nvPr/>
        </p:nvSpPr>
        <p:spPr>
          <a:xfrm>
            <a:off x="952500" y="2806006"/>
            <a:ext cx="15240000" cy="5043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Bookmarks help create guided report experiences.</a:t>
            </a:r>
          </a:p>
          <a:p>
            <a:pPr marL="45720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They can capture: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Filters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Slicer selections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Visual visibility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Page position</a:t>
            </a:r>
            <a:endParaRPr lang="en-US" sz="2800" u="none" strike="noStrike" dirty="0">
              <a:solidFill>
                <a:srgbClr val="4A4A4A"/>
              </a:solidFill>
              <a:latin typeface="Alexandria"/>
              <a:ea typeface="Alexandria"/>
              <a:cs typeface="Alexandria"/>
              <a:sym typeface="Alexandria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3EE9758-226B-A9F5-9F7C-942F7B57BD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1213" y="3667371"/>
            <a:ext cx="12416441" cy="640375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12131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1F58FE-2490-A759-011E-866C3C99AB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EB0A4E33-AF7E-35E0-637E-6A5CB07A81A6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2ABE278C-799B-2469-8C72-7906997CCEC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53C52DBD-D863-9B79-1F77-972F8EB939DE}"/>
              </a:ext>
            </a:extLst>
          </p:cNvPr>
          <p:cNvSpPr txBox="1"/>
          <p:nvPr/>
        </p:nvSpPr>
        <p:spPr>
          <a:xfrm>
            <a:off x="17322800" y="9886460"/>
            <a:ext cx="617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22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0142910D-C64B-27E6-D188-658B33B7FE88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Bookmark Use Cases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E2AACA9D-17EF-FC2D-FC9F-08111C469F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427074"/>
              </p:ext>
            </p:extLst>
          </p:nvPr>
        </p:nvGraphicFramePr>
        <p:xfrm>
          <a:off x="972716" y="2789616"/>
          <a:ext cx="14572084" cy="6142104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7286042">
                  <a:extLst>
                    <a:ext uri="{9D8B030D-6E8A-4147-A177-3AD203B41FA5}">
                      <a16:colId xmlns:a16="http://schemas.microsoft.com/office/drawing/2014/main" val="4105578501"/>
                    </a:ext>
                  </a:extLst>
                </a:gridCol>
                <a:gridCol w="7286042">
                  <a:extLst>
                    <a:ext uri="{9D8B030D-6E8A-4147-A177-3AD203B41FA5}">
                      <a16:colId xmlns:a16="http://schemas.microsoft.com/office/drawing/2014/main" val="3442401865"/>
                    </a:ext>
                  </a:extLst>
                </a:gridCol>
              </a:tblGrid>
              <a:tr h="102368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200" b="1" dirty="0">
                          <a:effectLst/>
                        </a:rPr>
                        <a:t>Use Case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200" b="1" dirty="0">
                          <a:effectLst/>
                        </a:rPr>
                        <a:t>Example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64561663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r>
                        <a:rPr lang="en-EG" sz="3600" dirty="0"/>
                        <a:t>Navigation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Switch between views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786620862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r>
                        <a:rPr lang="en-EG" sz="3600" dirty="0"/>
                        <a:t>Storytelling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Show step-by-step insights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74007908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r>
                        <a:rPr lang="en-EG" sz="3600" dirty="0"/>
                        <a:t>Show / hide panels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Open a filter menu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219584657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r>
                        <a:rPr lang="en-EG" sz="3600" dirty="0"/>
                        <a:t>Scenario views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Best case vs worst case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52073036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EG" sz="3600" dirty="0"/>
                        <a:t>Reset view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EG" sz="3600" dirty="0"/>
                        <a:t>Return report to default state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59084872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8766014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CDA9C-7343-3FE8-7DB8-54DD30D94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E7AC9F67-4483-F2D0-C3F8-A7729365B49E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36DB070A-4BAB-9085-78F6-6674E4337ED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244F5506-D018-FCFF-0D0D-863D1921E661}"/>
              </a:ext>
            </a:extLst>
          </p:cNvPr>
          <p:cNvSpPr txBox="1"/>
          <p:nvPr/>
        </p:nvSpPr>
        <p:spPr>
          <a:xfrm>
            <a:off x="17221200" y="9886460"/>
            <a:ext cx="719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23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9CD8E73A-3EFF-0157-27AC-771E5752EABE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Buttons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A00C6EFB-6C7E-F135-8136-588B2AFE4DB1}"/>
              </a:ext>
            </a:extLst>
          </p:cNvPr>
          <p:cNvSpPr txBox="1"/>
          <p:nvPr/>
        </p:nvSpPr>
        <p:spPr>
          <a:xfrm>
            <a:off x="952500" y="1962469"/>
            <a:ext cx="14363700" cy="3995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Buttons allow users to perform actions in a report.</a:t>
            </a:r>
          </a:p>
        </p:txBody>
      </p:sp>
      <p:sp>
        <p:nvSpPr>
          <p:cNvPr id="68" name="TextBox 22">
            <a:extLst>
              <a:ext uri="{FF2B5EF4-FFF2-40B4-BE49-F238E27FC236}">
                <a16:creationId xmlns:a16="http://schemas.microsoft.com/office/drawing/2014/main" id="{CB999A3D-B250-79EB-6952-A40395C08627}"/>
              </a:ext>
            </a:extLst>
          </p:cNvPr>
          <p:cNvSpPr txBox="1"/>
          <p:nvPr/>
        </p:nvSpPr>
        <p:spPr>
          <a:xfrm>
            <a:off x="952500" y="2806006"/>
            <a:ext cx="15240000" cy="590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Buttons make dashboards easier to navigate.</a:t>
            </a:r>
          </a:p>
          <a:p>
            <a:pPr marL="45720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Common actions: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Page navigation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Bookmark navigation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Back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Drill-through back</a:t>
            </a:r>
          </a:p>
          <a:p>
            <a:pPr marL="914400" lvl="1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Reset filters</a:t>
            </a:r>
            <a:endParaRPr lang="en-US" sz="2800" u="none" strike="noStrike" dirty="0">
              <a:solidFill>
                <a:srgbClr val="4A4A4A"/>
              </a:solidFill>
              <a:latin typeface="Alexandria"/>
              <a:ea typeface="Alexandria"/>
              <a:cs typeface="Alexandria"/>
              <a:sym typeface="Alexandria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215A6-72BF-6C23-07D5-D2715B802E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39200" y="3821208"/>
            <a:ext cx="8890000" cy="596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929234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0528D-00EA-97F4-7C44-6341C6AE0D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75FC7C06-0481-9AA9-C5C3-8CB12307772E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3C10A977-8F5D-182F-4B31-26C939701DB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50874C19-F313-68D0-22ED-56F553A1E155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24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A2976EEE-6FB4-F427-21B4-85F30149E201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Creating Page Navigation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FECE4291-7A39-D6FF-696E-7BACEBFBD718}"/>
              </a:ext>
            </a:extLst>
          </p:cNvPr>
          <p:cNvSpPr txBox="1"/>
          <p:nvPr/>
        </p:nvSpPr>
        <p:spPr>
          <a:xfrm>
            <a:off x="952500" y="2552700"/>
            <a:ext cx="15278100" cy="7303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200" b="1" dirty="0">
                <a:latin typeface="Alexandria"/>
                <a:ea typeface="Alexandria"/>
                <a:cs typeface="Alexandria"/>
                <a:sym typeface="Alexandria"/>
              </a:rPr>
              <a:t>Steps: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200" b="1" dirty="0">
                <a:latin typeface="Alexandria"/>
                <a:ea typeface="Alexandria"/>
                <a:cs typeface="Alexandria"/>
                <a:sym typeface="Alexandria"/>
              </a:rPr>
              <a:t>Example field: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Button: “Go to Page xx”</a:t>
            </a:r>
            <a:endParaRPr lang="en-US" sz="3200" dirty="0">
              <a:solidFill>
                <a:srgbClr val="00ADEE"/>
              </a:solidFill>
              <a:latin typeface="Alexandria"/>
              <a:ea typeface="Alexandria"/>
              <a:cs typeface="Alexandria"/>
              <a:sym typeface="Alexandria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DDEC97D-D731-31EF-E4ED-C30729EFB6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8460380"/>
              </p:ext>
            </p:extLst>
          </p:nvPr>
        </p:nvGraphicFramePr>
        <p:xfrm>
          <a:off x="952500" y="1391192"/>
          <a:ext cx="16988276" cy="92387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1754704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54C724-88F7-3996-95C5-7264885C8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6E6C9C-C89E-3374-2789-4D8DB1510E9D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5EADE432-9889-07CF-11EB-DB3C1AAC5C2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13C241A4-5FFF-5423-58C5-0519FECD83A6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25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A41B1541-D0BB-8207-0F2A-698420135366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Creating a Reset Filter Button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66BEFC97-9160-C830-B1D5-0338DD577579}"/>
              </a:ext>
            </a:extLst>
          </p:cNvPr>
          <p:cNvSpPr txBox="1"/>
          <p:nvPr/>
        </p:nvSpPr>
        <p:spPr>
          <a:xfrm>
            <a:off x="952500" y="2552700"/>
            <a:ext cx="15278100" cy="13940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200" b="1" dirty="0">
                <a:latin typeface="Alexandria"/>
                <a:ea typeface="Alexandria"/>
                <a:cs typeface="Alexandria"/>
                <a:sym typeface="Alexandria"/>
              </a:rPr>
              <a:t>Steps: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b="1" dirty="0">
              <a:latin typeface="Alexandria"/>
              <a:ea typeface="Alexandria"/>
              <a:cs typeface="Alexandria"/>
              <a:sym typeface="Alexandria"/>
            </a:endParaRPr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4A6939C4-4838-880D-CFAC-7ED6E0B71E03}"/>
              </a:ext>
            </a:extLst>
          </p:cNvPr>
          <p:cNvSpPr txBox="1"/>
          <p:nvPr/>
        </p:nvSpPr>
        <p:spPr>
          <a:xfrm>
            <a:off x="952500" y="1962469"/>
            <a:ext cx="14363700" cy="3995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Reset buttons improve user experience and reduce confusion.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B23A37F-5069-ED0D-36BF-AD1FECBE9B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1174289"/>
              </p:ext>
            </p:extLst>
          </p:nvPr>
        </p:nvGraphicFramePr>
        <p:xfrm>
          <a:off x="952500" y="3576984"/>
          <a:ext cx="16459200" cy="5988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3433120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CEC99-CE33-D0D8-93FD-A6BFD1E8FA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BB70BF7-B3A2-4BFA-F5F8-69B79AA7F313}"/>
              </a:ext>
            </a:extLst>
          </p:cNvPr>
          <p:cNvSpPr/>
          <p:nvPr/>
        </p:nvSpPr>
        <p:spPr>
          <a:xfrm>
            <a:off x="0" y="1915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EG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D63035-9917-6378-80E8-A95C41EE6F7C}"/>
              </a:ext>
            </a:extLst>
          </p:cNvPr>
          <p:cNvSpPr/>
          <p:nvPr/>
        </p:nvSpPr>
        <p:spPr>
          <a:xfrm>
            <a:off x="9183291" y="3021807"/>
            <a:ext cx="7406019" cy="5579268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8944292-E0D8-2830-EA42-81C98B2C4ADA}"/>
              </a:ext>
            </a:extLst>
          </p:cNvPr>
          <p:cNvSpPr/>
          <p:nvPr/>
        </p:nvSpPr>
        <p:spPr>
          <a:xfrm>
            <a:off x="1691641" y="1685925"/>
            <a:ext cx="7413071" cy="5579268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4934D3AD-483F-6246-C318-A4CC5FC9A73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EFE2F5B-2513-53C7-3683-BE8816DA574F}"/>
              </a:ext>
            </a:extLst>
          </p:cNvPr>
          <p:cNvSpPr/>
          <p:nvPr/>
        </p:nvSpPr>
        <p:spPr>
          <a:xfrm>
            <a:off x="7426643" y="1676541"/>
            <a:ext cx="1675190" cy="1443852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5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2C59974-A1C2-A027-412B-135EB4F4B355}"/>
              </a:ext>
            </a:extLst>
          </p:cNvPr>
          <p:cNvSpPr/>
          <p:nvPr/>
        </p:nvSpPr>
        <p:spPr>
          <a:xfrm>
            <a:off x="3939268" y="751350"/>
            <a:ext cx="15938381" cy="6858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DA8382D-9ACC-C129-F186-24A94419DB47}"/>
              </a:ext>
            </a:extLst>
          </p:cNvPr>
          <p:cNvSpPr/>
          <p:nvPr/>
        </p:nvSpPr>
        <p:spPr>
          <a:xfrm>
            <a:off x="1691641" y="7326584"/>
            <a:ext cx="7120985" cy="4968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A52BB52-7810-4B73-F3CB-339605AFD5BE}"/>
              </a:ext>
            </a:extLst>
          </p:cNvPr>
          <p:cNvSpPr txBox="1"/>
          <p:nvPr/>
        </p:nvSpPr>
        <p:spPr>
          <a:xfrm>
            <a:off x="9452009" y="1410624"/>
            <a:ext cx="71373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2. User Experience Best Practices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6D9D013-E737-B752-0D55-79F84250525F}"/>
              </a:ext>
            </a:extLst>
          </p:cNvPr>
          <p:cNvSpPr txBox="1"/>
          <p:nvPr/>
        </p:nvSpPr>
        <p:spPr>
          <a:xfrm>
            <a:off x="7543076" y="1708996"/>
            <a:ext cx="13757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3F49113-2257-03A4-6C0F-D36B3022AD8A}"/>
              </a:ext>
            </a:extLst>
          </p:cNvPr>
          <p:cNvSpPr txBox="1"/>
          <p:nvPr/>
        </p:nvSpPr>
        <p:spPr>
          <a:xfrm>
            <a:off x="7584032" y="2031293"/>
            <a:ext cx="14139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21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7452E06-8872-50DB-53F7-2C590E32650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270647" y="119290"/>
            <a:ext cx="3457712" cy="161451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D4DF2BE-B519-4A54-10C0-175B820DB21B}"/>
              </a:ext>
            </a:extLst>
          </p:cNvPr>
          <p:cNvSpPr txBox="1"/>
          <p:nvPr/>
        </p:nvSpPr>
        <p:spPr>
          <a:xfrm>
            <a:off x="17559776" y="9886459"/>
            <a:ext cx="575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26</a:t>
            </a:fld>
            <a:endParaRPr lang="en-EG" dirty="0"/>
          </a:p>
        </p:txBody>
      </p:sp>
    </p:spTree>
    <p:extLst>
      <p:ext uri="{BB962C8B-B14F-4D97-AF65-F5344CB8AC3E}">
        <p14:creationId xmlns:p14="http://schemas.microsoft.com/office/powerpoint/2010/main" val="3892699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8A5FE-15E3-18EB-2282-0E1DC40994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5805C1B3-2CF7-2400-3F84-37FA42F0D71A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EE276759-8BBC-030B-3299-D1DA0C649FC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4E4F8CA0-C8AB-6C62-775B-B450720EB46B}"/>
              </a:ext>
            </a:extLst>
          </p:cNvPr>
          <p:cNvSpPr txBox="1"/>
          <p:nvPr/>
        </p:nvSpPr>
        <p:spPr>
          <a:xfrm>
            <a:off x="17155886" y="9857443"/>
            <a:ext cx="784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27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2A29A0EE-7FA4-7363-CC54-6F0FA636F267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Dashboard User Experience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A9D9B1F1-5739-7EEE-E02B-7307BF0C9905}"/>
              </a:ext>
            </a:extLst>
          </p:cNvPr>
          <p:cNvSpPr txBox="1"/>
          <p:nvPr/>
        </p:nvSpPr>
        <p:spPr>
          <a:xfrm>
            <a:off x="952500" y="1962469"/>
            <a:ext cx="13335000" cy="397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28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Design for the user, not for the tool.</a:t>
            </a:r>
          </a:p>
        </p:txBody>
      </p:sp>
      <p:grpSp>
        <p:nvGrpSpPr>
          <p:cNvPr id="2" name="Group 31">
            <a:extLst>
              <a:ext uri="{FF2B5EF4-FFF2-40B4-BE49-F238E27FC236}">
                <a16:creationId xmlns:a16="http://schemas.microsoft.com/office/drawing/2014/main" id="{12FD2C71-A969-61DA-66FC-FB95CA07206E}"/>
              </a:ext>
            </a:extLst>
          </p:cNvPr>
          <p:cNvGrpSpPr/>
          <p:nvPr/>
        </p:nvGrpSpPr>
        <p:grpSpPr>
          <a:xfrm>
            <a:off x="963386" y="8257699"/>
            <a:ext cx="16383000" cy="1534001"/>
            <a:chOff x="0" y="0"/>
            <a:chExt cx="21844000" cy="889000"/>
          </a:xfrm>
        </p:grpSpPr>
        <p:sp>
          <p:nvSpPr>
            <p:cNvPr id="5" name="Freeform 32">
              <a:extLst>
                <a:ext uri="{FF2B5EF4-FFF2-40B4-BE49-F238E27FC236}">
                  <a16:creationId xmlns:a16="http://schemas.microsoft.com/office/drawing/2014/main" id="{EEFA994B-32D7-56D7-42F8-8D9A24FAAF5C}"/>
                </a:ext>
              </a:extLst>
            </p:cNvPr>
            <p:cNvSpPr/>
            <p:nvPr/>
          </p:nvSpPr>
          <p:spPr>
            <a:xfrm>
              <a:off x="0" y="0"/>
              <a:ext cx="21844000" cy="889000"/>
            </a:xfrm>
            <a:custGeom>
              <a:avLst/>
              <a:gdLst/>
              <a:ahLst/>
              <a:cxnLst/>
              <a:rect l="l" t="t" r="r" b="b"/>
              <a:pathLst>
                <a:path w="21844000" h="889000">
                  <a:moveTo>
                    <a:pt x="88900" y="0"/>
                  </a:moveTo>
                  <a:lnTo>
                    <a:pt x="21755100" y="0"/>
                  </a:lnTo>
                  <a:cubicBezTo>
                    <a:pt x="21804198" y="0"/>
                    <a:pt x="21844000" y="39802"/>
                    <a:pt x="21844000" y="88900"/>
                  </a:cubicBezTo>
                  <a:lnTo>
                    <a:pt x="21844000" y="800100"/>
                  </a:lnTo>
                  <a:cubicBezTo>
                    <a:pt x="21844000" y="849198"/>
                    <a:pt x="21804198" y="889000"/>
                    <a:pt x="21755100" y="889000"/>
                  </a:cubicBezTo>
                  <a:lnTo>
                    <a:pt x="88900" y="889000"/>
                  </a:lnTo>
                  <a:cubicBezTo>
                    <a:pt x="39802" y="889000"/>
                    <a:pt x="0" y="849198"/>
                    <a:pt x="0" y="800100"/>
                  </a:cubicBezTo>
                  <a:lnTo>
                    <a:pt x="0" y="88900"/>
                  </a:lnTo>
                  <a:cubicBezTo>
                    <a:pt x="0" y="39802"/>
                    <a:pt x="39802" y="0"/>
                    <a:pt x="88900" y="0"/>
                  </a:cubicBezTo>
                  <a:close/>
                </a:path>
              </a:pathLst>
            </a:custGeom>
            <a:solidFill>
              <a:srgbClr val="E8F8FF"/>
            </a:solidFill>
          </p:spPr>
          <p:txBody>
            <a:bodyPr/>
            <a:lstStyle/>
            <a:p>
              <a:endParaRPr lang="en-EG" sz="2800"/>
            </a:p>
          </p:txBody>
        </p:sp>
        <p:sp>
          <p:nvSpPr>
            <p:cNvPr id="6" name="TextBox 33">
              <a:extLst>
                <a:ext uri="{FF2B5EF4-FFF2-40B4-BE49-F238E27FC236}">
                  <a16:creationId xmlns:a16="http://schemas.microsoft.com/office/drawing/2014/main" id="{EC378147-FDDF-8D22-1239-A96E081F575E}"/>
                </a:ext>
              </a:extLst>
            </p:cNvPr>
            <p:cNvSpPr txBox="1"/>
            <p:nvPr/>
          </p:nvSpPr>
          <p:spPr>
            <a:xfrm>
              <a:off x="0" y="-38100"/>
              <a:ext cx="21844000" cy="9271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1679"/>
                </a:lnSpc>
              </a:pPr>
              <a:endParaRPr sz="2800"/>
            </a:p>
          </p:txBody>
        </p:sp>
      </p:grpSp>
      <p:sp>
        <p:nvSpPr>
          <p:cNvPr id="7" name="TextBox 34">
            <a:extLst>
              <a:ext uri="{FF2B5EF4-FFF2-40B4-BE49-F238E27FC236}">
                <a16:creationId xmlns:a16="http://schemas.microsoft.com/office/drawing/2014/main" id="{96B699DE-64FC-A0EB-B225-4F1312FE36C2}"/>
              </a:ext>
            </a:extLst>
          </p:cNvPr>
          <p:cNvSpPr txBox="1"/>
          <p:nvPr/>
        </p:nvSpPr>
        <p:spPr>
          <a:xfrm>
            <a:off x="1153886" y="8687301"/>
            <a:ext cx="16002000" cy="6553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ct val="150000"/>
              </a:lnSpc>
              <a:spcBef>
                <a:spcPct val="0"/>
              </a:spcBef>
            </a:pPr>
            <a:r>
              <a:rPr lang="en-US" sz="32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A good dashboard guides users toward insight, not confusion.</a:t>
            </a:r>
          </a:p>
        </p:txBody>
      </p:sp>
      <p:graphicFrame>
        <p:nvGraphicFramePr>
          <p:cNvPr id="8" name="TextBox 14">
            <a:extLst>
              <a:ext uri="{FF2B5EF4-FFF2-40B4-BE49-F238E27FC236}">
                <a16:creationId xmlns:a16="http://schemas.microsoft.com/office/drawing/2014/main" id="{592527E3-F00D-6800-ABAC-60B8024CEF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7112082"/>
              </p:ext>
            </p:extLst>
          </p:nvPr>
        </p:nvGraphicFramePr>
        <p:xfrm>
          <a:off x="1153886" y="3292280"/>
          <a:ext cx="16405890" cy="4373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480784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86719D-3C91-F6DB-84FD-EC24258546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176039C4-D42C-F8C3-E3C0-653E4A49724D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F7A5D405-A9A5-6609-CB78-6CEB55A836F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04F5A533-2019-8DAA-D71E-334274129C40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28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B6191541-AF6A-616F-C69B-A134D351F7F2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Dashboard Layout Principles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4B3D194-799A-949B-6FED-591E34C591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7870897"/>
              </p:ext>
            </p:extLst>
          </p:nvPr>
        </p:nvGraphicFramePr>
        <p:xfrm>
          <a:off x="952499" y="2708140"/>
          <a:ext cx="16196129" cy="6857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2" name="TextBox 6">
            <a:extLst>
              <a:ext uri="{FF2B5EF4-FFF2-40B4-BE49-F238E27FC236}">
                <a16:creationId xmlns:a16="http://schemas.microsoft.com/office/drawing/2014/main" id="{DF762802-8A46-7194-9888-1E2F3416CC9D}"/>
              </a:ext>
            </a:extLst>
          </p:cNvPr>
          <p:cNvSpPr txBox="1"/>
          <p:nvPr/>
        </p:nvSpPr>
        <p:spPr>
          <a:xfrm>
            <a:off x="952500" y="1962469"/>
            <a:ext cx="14363700" cy="3995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A good dashboard layout usually includes: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813189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CE1F42-D564-92B6-B846-84EF35FC1F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10CBA419-BD10-B256-C461-BF6AE26C1380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2C99F42A-BFAA-3A26-E173-91E6A363677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80C8AF86-1E53-6B47-EB87-61DE7E1D594A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29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F74BF931-0916-6251-0CFE-17A35B3BBDC4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Placing Slicers Effectively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6F1412F0-6A23-BBE5-32C8-3EEED67E25BC}"/>
              </a:ext>
            </a:extLst>
          </p:cNvPr>
          <p:cNvSpPr txBox="1"/>
          <p:nvPr/>
        </p:nvSpPr>
        <p:spPr>
          <a:xfrm>
            <a:off x="952500" y="2552700"/>
            <a:ext cx="15278100" cy="7303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Good slicer placement: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Top of page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Left-side panel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Consistent location across pages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Grouped by user need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Avoid: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Too many slicers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Random placement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Long unformatted lists</a:t>
            </a:r>
            <a:endParaRPr lang="en-US" sz="3200" b="1" dirty="0">
              <a:latin typeface="Alexandria"/>
              <a:ea typeface="Alexandria"/>
              <a:cs typeface="Alexandria"/>
              <a:sym typeface="Alexandria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92CC7E-E9FF-2B6B-C19B-6A655F8B39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0284" y="2132172"/>
            <a:ext cx="9660492" cy="644032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891994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DCDA7-9925-31A9-B05A-CD676DB65C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B4EBDF3E-2990-5BC0-FBBC-635C589A6C65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A310ECD7-CDEE-CF1C-DE5F-E38F182D4EC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77DD04CB-6CF1-47ED-4932-ADA4BC0E3831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30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8290AD99-B2DA-DB78-410E-A9F3F8C6971B}"/>
              </a:ext>
            </a:extLst>
          </p:cNvPr>
          <p:cNvSpPr txBox="1"/>
          <p:nvPr/>
        </p:nvSpPr>
        <p:spPr>
          <a:xfrm>
            <a:off x="952500" y="721388"/>
            <a:ext cx="13565776" cy="7950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Building Pop-up Information Panels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2BFECCF4-7197-03A5-37B6-47528ECAA46A}"/>
              </a:ext>
            </a:extLst>
          </p:cNvPr>
          <p:cNvSpPr txBox="1"/>
          <p:nvPr/>
        </p:nvSpPr>
        <p:spPr>
          <a:xfrm>
            <a:off x="952500" y="2552700"/>
            <a:ext cx="15278100" cy="7755969"/>
          </a:xfrm>
          <a:prstGeom prst="rect">
            <a:avLst/>
          </a:prstGeom>
        </p:spPr>
        <p:txBody>
          <a:bodyPr wrap="square" lIns="0" tIns="0" rIns="0" bIns="0" numCol="2" rtlCol="0" anchor="t">
            <a:spAutoFit/>
          </a:bodyPr>
          <a:lstStyle/>
          <a:p>
            <a:pPr lvl="0">
              <a:lnSpc>
                <a:spcPct val="200000"/>
              </a:lnSpc>
              <a:spcBef>
                <a:spcPct val="0"/>
              </a:spcBef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Tools Used: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Selection Pane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Bookmarks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Buttons</a:t>
            </a:r>
          </a:p>
          <a:p>
            <a:pPr lvl="0">
              <a:lnSpc>
                <a:spcPct val="200000"/>
              </a:lnSpc>
              <a:spcBef>
                <a:spcPct val="0"/>
              </a:spcBef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Benefits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Cleaner dashboards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Better user guidance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Less clutter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More professional design</a:t>
            </a:r>
            <a:endParaRPr lang="en-US" sz="2800" b="1" dirty="0">
              <a:latin typeface="Alexandria"/>
              <a:ea typeface="Alexandria"/>
              <a:cs typeface="Alexandria"/>
              <a:sym typeface="Alexandria"/>
            </a:endParaRPr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68BCAE74-AABB-CD2B-DCEC-9BEB14D62A27}"/>
              </a:ext>
            </a:extLst>
          </p:cNvPr>
          <p:cNvSpPr txBox="1"/>
          <p:nvPr/>
        </p:nvSpPr>
        <p:spPr>
          <a:xfrm>
            <a:off x="930377" y="1636049"/>
            <a:ext cx="14363700" cy="7970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Instead of displaying everything on the page, show additional information only when needed.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816AAC5-854E-85C0-D102-545830FF7946}"/>
              </a:ext>
            </a:extLst>
          </p:cNvPr>
          <p:cNvSpPr txBox="1"/>
          <p:nvPr/>
        </p:nvSpPr>
        <p:spPr>
          <a:xfrm>
            <a:off x="10439400" y="2644999"/>
            <a:ext cx="9159240" cy="5136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spcBef>
                <a:spcPct val="0"/>
              </a:spcBef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Typical pop-ups include: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KPI definitions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Business rules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Help instructions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Detailed explanations</a:t>
            </a:r>
          </a:p>
          <a:p>
            <a:pPr marL="457200" lvl="0" indent="-457200">
              <a:lnSpc>
                <a:spcPct val="20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Dashboard legends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43764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993FC4-D06D-5C53-1F25-64E4EE25F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4DA3FAF7-B9AD-6058-7304-59A5285A73FF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81B6729-FC09-9BF9-FC3D-557519262F4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CB9A07CA-2FC7-D38F-EB59-DC08CE63193C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31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F1EFF404-5AED-A38D-8D30-C46DF074BC95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Using the Selection Pane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565FF460-24D7-6DD8-4698-0E960F9FD83F}"/>
              </a:ext>
            </a:extLst>
          </p:cNvPr>
          <p:cNvSpPr txBox="1"/>
          <p:nvPr/>
        </p:nvSpPr>
        <p:spPr>
          <a:xfrm>
            <a:off x="952500" y="3121318"/>
            <a:ext cx="7277100" cy="63904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Location: </a:t>
            </a:r>
            <a:r>
              <a:rPr lang="en-US" sz="2800" b="1" dirty="0">
                <a:latin typeface="Alexandria"/>
                <a:ea typeface="Alexandria"/>
                <a:cs typeface="Alexandria"/>
                <a:sym typeface="Alexandria"/>
              </a:rPr>
              <a:t>View → Selection Pane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2800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2800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The Selection Pane helps manage report objects by allowing developers to:</a:t>
            </a:r>
            <a:endParaRPr lang="en-US" sz="28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Show or hide visuals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Rename report objects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Organize layers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Support bookmarks</a:t>
            </a:r>
            <a:endParaRPr lang="en-US" sz="28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800" b="1" dirty="0">
              <a:latin typeface="Alexandria"/>
              <a:ea typeface="Alexandria"/>
              <a:cs typeface="Alexandria"/>
              <a:sym typeface="Alexandria"/>
            </a:endParaRPr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A71E6621-D9C9-9B7B-C02C-984F45A01578}"/>
              </a:ext>
            </a:extLst>
          </p:cNvPr>
          <p:cNvSpPr txBox="1"/>
          <p:nvPr/>
        </p:nvSpPr>
        <p:spPr>
          <a:xfrm>
            <a:off x="930377" y="1636049"/>
            <a:ext cx="14363700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The Selection Pane enables professional dashboard interactions and cleaner report management.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A40EA17-C8EA-82F7-E635-45D1424408DD}"/>
              </a:ext>
            </a:extLst>
          </p:cNvPr>
          <p:cNvSpPr txBox="1"/>
          <p:nvPr/>
        </p:nvSpPr>
        <p:spPr>
          <a:xfrm>
            <a:off x="9204960" y="4940354"/>
            <a:ext cx="9159240" cy="3251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b="1" dirty="0">
                <a:latin typeface="Alexandria"/>
                <a:ea typeface="Alexandria"/>
                <a:cs typeface="Alexandria"/>
                <a:sym typeface="Alexandria"/>
              </a:rPr>
              <a:t>Common Uses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Pop-up information windows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Filter panels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Navigation menus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Instruction overlays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128090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42ACA-851E-554D-50EF-66571BDF7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10AB360C-2877-F9A0-E47A-88D63698612F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2A6BD7D8-7ABF-3991-CA50-3EE4B05341F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0DC84781-20E7-DBB9-022D-DC4080B2F427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32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5D6E8807-FD70-A8AE-9943-67F6DE25397F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Designing for Mobile Devices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A7C4D098-F115-8E18-9246-65AF18D603BA}"/>
              </a:ext>
            </a:extLst>
          </p:cNvPr>
          <p:cNvSpPr txBox="1"/>
          <p:nvPr/>
        </p:nvSpPr>
        <p:spPr>
          <a:xfrm>
            <a:off x="915629" y="3000362"/>
            <a:ext cx="15278100" cy="70367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Design dashboards for the device your audience is most likely to use.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28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b="1" dirty="0">
                <a:latin typeface="Alexandria"/>
                <a:ea typeface="Alexandria"/>
                <a:cs typeface="Alexandria"/>
                <a:sym typeface="Alexandria"/>
              </a:rPr>
              <a:t>Best Practices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Stack visuals vertically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Prioritize KPIs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Use fewer visuals per page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Increase button size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Avoid large tables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2800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b="1" dirty="0">
                <a:latin typeface="Alexandria"/>
                <a:ea typeface="Alexandria"/>
                <a:cs typeface="Alexandria"/>
                <a:sym typeface="Alexandria"/>
              </a:rPr>
              <a:t>Business Example: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An executive views daily sales KPIs on a smartphone while traveling.</a:t>
            </a:r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6848A68C-461F-419A-BBAF-5F1E226659EA}"/>
              </a:ext>
            </a:extLst>
          </p:cNvPr>
          <p:cNvSpPr txBox="1"/>
          <p:nvPr/>
        </p:nvSpPr>
        <p:spPr>
          <a:xfrm>
            <a:off x="952500" y="1962469"/>
            <a:ext cx="14363700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Power BI provides a dedicated Mobile Layout view to optimize reports for smaller screens.</a:t>
            </a:r>
          </a:p>
        </p:txBody>
      </p:sp>
      <p:pic>
        <p:nvPicPr>
          <p:cNvPr id="6" name="Graphic 5" descr="Smart Phone with solid fill">
            <a:extLst>
              <a:ext uri="{FF2B5EF4-FFF2-40B4-BE49-F238E27FC236}">
                <a16:creationId xmlns:a16="http://schemas.microsoft.com/office/drawing/2014/main" id="{D6CE6CC9-E706-F36A-2A22-4F12C63CF9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01907" y="4135967"/>
            <a:ext cx="5181600" cy="5181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840354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47C55A-A77A-8559-913E-E22A13F98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4C062FB7-2C3B-7EB5-CFA0-0A95E9FEA60C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192D9CB7-26AD-CA1C-8D9E-E3D98B37013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A53CE728-B5E7-71BE-8F87-6F87AD3423A6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33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2C480A1C-BCAB-6F76-E22E-8DD82147041C}"/>
              </a:ext>
            </a:extLst>
          </p:cNvPr>
          <p:cNvSpPr txBox="1"/>
          <p:nvPr/>
        </p:nvSpPr>
        <p:spPr>
          <a:xfrm>
            <a:off x="952500" y="721388"/>
            <a:ext cx="11430000" cy="1590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Accessibility and Inclusive Dashboard Design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84CEE92C-559D-9B8E-7E1A-FC50684BB358}"/>
              </a:ext>
            </a:extLst>
          </p:cNvPr>
          <p:cNvSpPr txBox="1"/>
          <p:nvPr/>
        </p:nvSpPr>
        <p:spPr>
          <a:xfrm>
            <a:off x="952500" y="3898395"/>
            <a:ext cx="15278100" cy="57441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Good dashboard design ensures every user can understand and interact with the report.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Power BI dashboards should be accessible to all users.</a:t>
            </a:r>
            <a:endParaRPr lang="en-US" sz="2800" b="1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2800" b="1" dirty="0">
                <a:latin typeface="Alexandria"/>
                <a:ea typeface="Alexandria"/>
                <a:cs typeface="Alexandria"/>
                <a:sym typeface="Alexandria"/>
              </a:rPr>
              <a:t>Best Practices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Use high-contrast colors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Avoid relying on color alone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Provide meaningful titles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Use readable font sizes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Alexandria"/>
                <a:ea typeface="Alexandria"/>
                <a:cs typeface="Alexandria"/>
                <a:sym typeface="Alexandria"/>
              </a:rPr>
              <a:t>Include alternative text for visuals</a:t>
            </a:r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27EAC67C-B96A-5C29-6D08-DF477D469EE9}"/>
              </a:ext>
            </a:extLst>
          </p:cNvPr>
          <p:cNvSpPr txBox="1"/>
          <p:nvPr/>
        </p:nvSpPr>
        <p:spPr>
          <a:xfrm>
            <a:off x="952500" y="2308216"/>
            <a:ext cx="14363700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Accessible dashboards improve usability and support organizational inclusivity.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24477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566B6-FA53-E512-D8D2-CC0003A1FD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67E365DF-7167-A6C1-D617-343D0C1AD459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6B57ED6E-1BEB-535B-4454-77C93684497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DB39BED5-C81B-0D45-8873-E377C0216F7B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34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40CCEDE4-F994-63F1-B56C-863220FC7607}"/>
              </a:ext>
            </a:extLst>
          </p:cNvPr>
          <p:cNvSpPr txBox="1"/>
          <p:nvPr/>
        </p:nvSpPr>
        <p:spPr>
          <a:xfrm>
            <a:off x="952500" y="721388"/>
            <a:ext cx="13565776" cy="7950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Dashboard Performance Best Practices</a:t>
            </a:r>
          </a:p>
        </p:txBody>
      </p:sp>
      <p:sp>
        <p:nvSpPr>
          <p:cNvPr id="65" name="TextBox 6">
            <a:extLst>
              <a:ext uri="{FF2B5EF4-FFF2-40B4-BE49-F238E27FC236}">
                <a16:creationId xmlns:a16="http://schemas.microsoft.com/office/drawing/2014/main" id="{85735809-3DF7-FC52-F559-933784686D39}"/>
              </a:ext>
            </a:extLst>
          </p:cNvPr>
          <p:cNvSpPr txBox="1"/>
          <p:nvPr/>
        </p:nvSpPr>
        <p:spPr>
          <a:xfrm>
            <a:off x="952499" y="2790273"/>
            <a:ext cx="16052105" cy="6647974"/>
          </a:xfrm>
          <a:prstGeom prst="rect">
            <a:avLst/>
          </a:prstGeom>
        </p:spPr>
        <p:txBody>
          <a:bodyPr wrap="square" lIns="0" tIns="0" rIns="0" bIns="0" numCol="2" rtlCol="0" anchor="t">
            <a:sp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200" b="1" dirty="0">
                <a:latin typeface="Alexandria"/>
                <a:ea typeface="Alexandria"/>
                <a:cs typeface="Alexandria"/>
                <a:sym typeface="Alexandria"/>
              </a:rPr>
              <a:t>Best Practices</a:t>
            </a:r>
            <a:endParaRPr lang="en-US" sz="3200" dirty="0">
              <a:latin typeface="Alexandria"/>
              <a:ea typeface="Alexandria"/>
              <a:cs typeface="Alexandria"/>
              <a:sym typeface="Alexandria"/>
            </a:endParaRP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Limit the number of visuals per page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Reduce unnecessary slicers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Avoid complex visuals when possible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Use summarized data where appropriate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Remove unused fields from the model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200" b="1" dirty="0">
                <a:latin typeface="Alexandria"/>
                <a:ea typeface="Alexandria"/>
                <a:cs typeface="Alexandria"/>
                <a:sym typeface="Alexandria"/>
              </a:rPr>
              <a:t>Benefits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Faster report loading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Better responsiveness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3200" dirty="0">
                <a:latin typeface="Alexandria"/>
                <a:ea typeface="Alexandria"/>
                <a:cs typeface="Alexandria"/>
                <a:sym typeface="Alexandria"/>
              </a:rPr>
              <a:t>Improved user satisfaction</a:t>
            </a:r>
          </a:p>
          <a:p>
            <a:pPr marL="457200" lvl="0" indent="-45720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3200" dirty="0">
              <a:latin typeface="Alexandria"/>
              <a:ea typeface="Alexandria"/>
              <a:cs typeface="Alexandria"/>
              <a:sym typeface="Alexandria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endParaRPr lang="en-US" sz="3200" dirty="0">
              <a:latin typeface="Alexandria"/>
              <a:ea typeface="Alexandria"/>
              <a:cs typeface="Alexandria"/>
              <a:sym typeface="Alexandria"/>
            </a:endParaRPr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75AF49DE-E1F6-C78B-B775-7E38E251C22C}"/>
              </a:ext>
            </a:extLst>
          </p:cNvPr>
          <p:cNvSpPr txBox="1"/>
          <p:nvPr/>
        </p:nvSpPr>
        <p:spPr>
          <a:xfrm>
            <a:off x="952500" y="1962469"/>
            <a:ext cx="14363700" cy="7970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3079"/>
              </a:lnSpc>
              <a:spcBef>
                <a:spcPct val="0"/>
              </a:spcBef>
            </a:pPr>
            <a:r>
              <a:rPr lang="en-US" sz="3200" dirty="0">
                <a:solidFill>
                  <a:srgbClr val="00ADEE"/>
                </a:solidFill>
                <a:latin typeface="Alexandria"/>
                <a:ea typeface="Alexandria"/>
                <a:cs typeface="Alexandria"/>
                <a:sym typeface="Alexandria"/>
              </a:rPr>
              <a:t>Good user experience depends on both design and performance.</a:t>
            </a:r>
          </a:p>
          <a:p>
            <a:pPr lvl="0">
              <a:lnSpc>
                <a:spcPts val="3079"/>
              </a:lnSpc>
              <a:spcBef>
                <a:spcPct val="0"/>
              </a:spcBef>
            </a:pPr>
            <a:endParaRPr lang="en-US" sz="3200" dirty="0">
              <a:solidFill>
                <a:srgbClr val="00ADEE"/>
              </a:solidFill>
              <a:latin typeface="Alexandria"/>
              <a:ea typeface="Alexandria"/>
              <a:cs typeface="Alexandria"/>
              <a:sym typeface="Alexandria"/>
            </a:endParaRPr>
          </a:p>
        </p:txBody>
      </p:sp>
      <p:grpSp>
        <p:nvGrpSpPr>
          <p:cNvPr id="7" name="Group 31">
            <a:extLst>
              <a:ext uri="{FF2B5EF4-FFF2-40B4-BE49-F238E27FC236}">
                <a16:creationId xmlns:a16="http://schemas.microsoft.com/office/drawing/2014/main" id="{E190E81F-8E83-1C4B-F3C4-D264E042DCCB}"/>
              </a:ext>
            </a:extLst>
          </p:cNvPr>
          <p:cNvGrpSpPr/>
          <p:nvPr/>
        </p:nvGrpSpPr>
        <p:grpSpPr>
          <a:xfrm>
            <a:off x="963386" y="9212528"/>
            <a:ext cx="16383000" cy="807772"/>
            <a:chOff x="0" y="0"/>
            <a:chExt cx="21844000" cy="889000"/>
          </a:xfrm>
        </p:grpSpPr>
        <p:sp>
          <p:nvSpPr>
            <p:cNvPr id="8" name="Freeform 32">
              <a:extLst>
                <a:ext uri="{FF2B5EF4-FFF2-40B4-BE49-F238E27FC236}">
                  <a16:creationId xmlns:a16="http://schemas.microsoft.com/office/drawing/2014/main" id="{F77CD11E-DE99-D14F-76E0-718C2B7F0173}"/>
                </a:ext>
              </a:extLst>
            </p:cNvPr>
            <p:cNvSpPr/>
            <p:nvPr/>
          </p:nvSpPr>
          <p:spPr>
            <a:xfrm>
              <a:off x="0" y="0"/>
              <a:ext cx="21844000" cy="889000"/>
            </a:xfrm>
            <a:custGeom>
              <a:avLst/>
              <a:gdLst/>
              <a:ahLst/>
              <a:cxnLst/>
              <a:rect l="l" t="t" r="r" b="b"/>
              <a:pathLst>
                <a:path w="21844000" h="889000">
                  <a:moveTo>
                    <a:pt x="88900" y="0"/>
                  </a:moveTo>
                  <a:lnTo>
                    <a:pt x="21755100" y="0"/>
                  </a:lnTo>
                  <a:cubicBezTo>
                    <a:pt x="21804198" y="0"/>
                    <a:pt x="21844000" y="39802"/>
                    <a:pt x="21844000" y="88900"/>
                  </a:cubicBezTo>
                  <a:lnTo>
                    <a:pt x="21844000" y="800100"/>
                  </a:lnTo>
                  <a:cubicBezTo>
                    <a:pt x="21844000" y="849198"/>
                    <a:pt x="21804198" y="889000"/>
                    <a:pt x="21755100" y="889000"/>
                  </a:cubicBezTo>
                  <a:lnTo>
                    <a:pt x="88900" y="889000"/>
                  </a:lnTo>
                  <a:cubicBezTo>
                    <a:pt x="39802" y="889000"/>
                    <a:pt x="0" y="849198"/>
                    <a:pt x="0" y="800100"/>
                  </a:cubicBezTo>
                  <a:lnTo>
                    <a:pt x="0" y="88900"/>
                  </a:lnTo>
                  <a:cubicBezTo>
                    <a:pt x="0" y="39802"/>
                    <a:pt x="39802" y="0"/>
                    <a:pt x="88900" y="0"/>
                  </a:cubicBezTo>
                  <a:close/>
                </a:path>
              </a:pathLst>
            </a:custGeom>
            <a:solidFill>
              <a:srgbClr val="E8F8FF"/>
            </a:solidFill>
          </p:spPr>
          <p:txBody>
            <a:bodyPr/>
            <a:lstStyle/>
            <a:p>
              <a:endParaRPr lang="en-EG" sz="2800"/>
            </a:p>
          </p:txBody>
        </p:sp>
        <p:sp>
          <p:nvSpPr>
            <p:cNvPr id="9" name="TextBox 33">
              <a:extLst>
                <a:ext uri="{FF2B5EF4-FFF2-40B4-BE49-F238E27FC236}">
                  <a16:creationId xmlns:a16="http://schemas.microsoft.com/office/drawing/2014/main" id="{5FAF688E-4CCC-E62A-7B79-A497A929B1DE}"/>
                </a:ext>
              </a:extLst>
            </p:cNvPr>
            <p:cNvSpPr txBox="1"/>
            <p:nvPr/>
          </p:nvSpPr>
          <p:spPr>
            <a:xfrm>
              <a:off x="0" y="-38100"/>
              <a:ext cx="21844000" cy="9271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1679"/>
                </a:lnSpc>
              </a:pPr>
              <a:endParaRPr sz="2800"/>
            </a:p>
          </p:txBody>
        </p:sp>
      </p:grpSp>
      <p:sp>
        <p:nvSpPr>
          <p:cNvPr id="10" name="TextBox 34">
            <a:extLst>
              <a:ext uri="{FF2B5EF4-FFF2-40B4-BE49-F238E27FC236}">
                <a16:creationId xmlns:a16="http://schemas.microsoft.com/office/drawing/2014/main" id="{053B103E-17DF-9C8C-0DA5-B721B621D07F}"/>
              </a:ext>
            </a:extLst>
          </p:cNvPr>
          <p:cNvSpPr txBox="1"/>
          <p:nvPr/>
        </p:nvSpPr>
        <p:spPr>
          <a:xfrm>
            <a:off x="1153886" y="9212528"/>
            <a:ext cx="16002000" cy="6553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ct val="150000"/>
              </a:lnSpc>
              <a:spcBef>
                <a:spcPct val="0"/>
              </a:spcBef>
            </a:pPr>
            <a:r>
              <a:rPr lang="en-US" sz="3200" dirty="0">
                <a:solidFill>
                  <a:srgbClr val="4A4A4A"/>
                </a:solidFill>
                <a:latin typeface="Alexandria"/>
                <a:ea typeface="Alexandria"/>
                <a:cs typeface="Alexandria"/>
                <a:sym typeface="Alexandria"/>
              </a:rPr>
              <a:t>A fast dashboard provides a better user experience.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17791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C58A77-73ED-F981-AD9F-57A2BF96C4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1DE8CC4F-9EFF-7544-D6EB-DDA4CCEA311D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AED8FBE2-174C-7E92-C4BB-B5E89F9036F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7F8D5402-9080-EC91-8700-EB783EDF563C}"/>
              </a:ext>
            </a:extLst>
          </p:cNvPr>
          <p:cNvSpPr txBox="1"/>
          <p:nvPr/>
        </p:nvSpPr>
        <p:spPr>
          <a:xfrm>
            <a:off x="17127976" y="9883555"/>
            <a:ext cx="812800" cy="372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35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17E2BB15-FC35-5D4A-5EE6-578B9D97FF08}"/>
              </a:ext>
            </a:extLst>
          </p:cNvPr>
          <p:cNvSpPr txBox="1"/>
          <p:nvPr/>
        </p:nvSpPr>
        <p:spPr>
          <a:xfrm>
            <a:off x="952500" y="721388"/>
            <a:ext cx="114300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Common UX Mistakes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0532187-C2F1-9D9A-E4E2-3A3EF3B6F3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3222929"/>
              </p:ext>
            </p:extLst>
          </p:nvPr>
        </p:nvGraphicFramePr>
        <p:xfrm>
          <a:off x="972716" y="2789616"/>
          <a:ext cx="14572084" cy="6142104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7286042">
                  <a:extLst>
                    <a:ext uri="{9D8B030D-6E8A-4147-A177-3AD203B41FA5}">
                      <a16:colId xmlns:a16="http://schemas.microsoft.com/office/drawing/2014/main" val="4105578501"/>
                    </a:ext>
                  </a:extLst>
                </a:gridCol>
                <a:gridCol w="7286042">
                  <a:extLst>
                    <a:ext uri="{9D8B030D-6E8A-4147-A177-3AD203B41FA5}">
                      <a16:colId xmlns:a16="http://schemas.microsoft.com/office/drawing/2014/main" val="3442401865"/>
                    </a:ext>
                  </a:extLst>
                </a:gridCol>
              </a:tblGrid>
              <a:tr h="102368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200" b="1" dirty="0">
                          <a:effectLst/>
                        </a:rPr>
                        <a:t>Mistake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3200" b="1" dirty="0">
                          <a:effectLst/>
                        </a:rPr>
                        <a:t>Impact</a:t>
                      </a:r>
                      <a:endParaRPr lang="en-EG" sz="32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64561663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r>
                        <a:rPr lang="en-US" sz="3600" dirty="0"/>
                        <a:t>Too many visuals</a:t>
                      </a:r>
                      <a:endParaRPr lang="en-EG" sz="3600" dirty="0"/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Users lose focus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786620862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r>
                        <a:rPr lang="en-US" sz="3600" dirty="0"/>
                        <a:t>Too many slicers</a:t>
                      </a:r>
                      <a:endParaRPr lang="en-EG" sz="3600" dirty="0"/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Report becomes confusing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74007908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r>
                        <a:rPr lang="en-EG" sz="3600" dirty="0"/>
                        <a:t>Poor titles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Users do not understand visuals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219584657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r>
                        <a:rPr lang="en-EG" sz="3600" dirty="0"/>
                        <a:t>Inconsistent layout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Hard to navigate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52073036"/>
                  </a:ext>
                </a:extLst>
              </a:tr>
              <a:tr h="1023684">
                <a:tc>
                  <a:txBody>
                    <a:bodyPr/>
                    <a:lstStyle/>
                    <a:p>
                      <a:r>
                        <a:rPr lang="en-EG" sz="3600" dirty="0"/>
                        <a:t>No reset button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EG" sz="3600" dirty="0"/>
                        <a:t>Users get stuck in filters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59084872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04514637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2C703B-927C-3536-A180-5A06929A38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3F858183-3CB2-738D-6AA5-B9A8C2F31052}"/>
              </a:ext>
            </a:extLst>
          </p:cNvPr>
          <p:cNvSpPr/>
          <p:nvPr/>
        </p:nvSpPr>
        <p:spPr>
          <a:xfrm>
            <a:off x="21771" y="3120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EG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25246B41-BFAC-8C44-C47F-B093FF614DB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403445"/>
            <a:ext cx="3457712" cy="161451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C9142028-A8D1-03A0-2C97-DBA960D4B543}"/>
              </a:ext>
            </a:extLst>
          </p:cNvPr>
          <p:cNvSpPr txBox="1"/>
          <p:nvPr/>
        </p:nvSpPr>
        <p:spPr>
          <a:xfrm>
            <a:off x="17373600" y="9886460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36</a:t>
            </a:fld>
            <a:endParaRPr lang="en-EG" dirty="0"/>
          </a:p>
        </p:txBody>
      </p:sp>
      <p:sp>
        <p:nvSpPr>
          <p:cNvPr id="64" name="TextBox 5">
            <a:extLst>
              <a:ext uri="{FF2B5EF4-FFF2-40B4-BE49-F238E27FC236}">
                <a16:creationId xmlns:a16="http://schemas.microsoft.com/office/drawing/2014/main" id="{8FC70848-B588-45E3-5500-8DB2F4822311}"/>
              </a:ext>
            </a:extLst>
          </p:cNvPr>
          <p:cNvSpPr txBox="1"/>
          <p:nvPr/>
        </p:nvSpPr>
        <p:spPr>
          <a:xfrm>
            <a:off x="952499" y="721388"/>
            <a:ext cx="13231993" cy="7950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6222"/>
              </a:lnSpc>
              <a:spcBef>
                <a:spcPct val="0"/>
              </a:spcBef>
            </a:pPr>
            <a:r>
              <a:rPr lang="en-US" sz="5400" dirty="0">
                <a:solidFill>
                  <a:srgbClr val="1A1A2E"/>
                </a:solidFill>
                <a:latin typeface="Alexandria"/>
                <a:ea typeface="Alexandria"/>
                <a:cs typeface="Alexandria"/>
                <a:sym typeface="Alexandria"/>
              </a:rPr>
              <a:t>Executive Dashboard Design Checklist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4777183-B125-B944-3916-977A7EE8A8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644126"/>
              </p:ext>
            </p:extLst>
          </p:nvPr>
        </p:nvGraphicFramePr>
        <p:xfrm>
          <a:off x="918086" y="1908021"/>
          <a:ext cx="15918588" cy="7651446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7959294">
                  <a:extLst>
                    <a:ext uri="{9D8B030D-6E8A-4147-A177-3AD203B41FA5}">
                      <a16:colId xmlns:a16="http://schemas.microsoft.com/office/drawing/2014/main" val="1644792339"/>
                    </a:ext>
                  </a:extLst>
                </a:gridCol>
                <a:gridCol w="7959294">
                  <a:extLst>
                    <a:ext uri="{9D8B030D-6E8A-4147-A177-3AD203B41FA5}">
                      <a16:colId xmlns:a16="http://schemas.microsoft.com/office/drawing/2014/main" val="1743216361"/>
                    </a:ext>
                  </a:extLst>
                </a:gridCol>
              </a:tblGrid>
              <a:tr h="41145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b="1" dirty="0">
                          <a:effectLst/>
                        </a:rPr>
                        <a:t>Checklist Item</a:t>
                      </a:r>
                      <a:endParaRPr lang="en-EG" sz="3600" dirty="0">
                        <a:effectLst/>
                      </a:endParaRP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b="1" dirty="0">
                          <a:effectLst/>
                        </a:rPr>
                        <a:t>✓</a:t>
                      </a:r>
                      <a:endParaRPr lang="en-EG" sz="3600" dirty="0">
                        <a:effectLst/>
                      </a:endParaRP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945148233"/>
                  </a:ext>
                </a:extLst>
              </a:tr>
              <a:tr h="411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>
                          <a:effectLst/>
                        </a:rPr>
                        <a:t>Clear report title and purpose</a:t>
                      </a: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dirty="0">
                          <a:effectLst/>
                        </a:rPr>
                        <a:t>☐</a:t>
                      </a: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1850296693"/>
                  </a:ext>
                </a:extLst>
              </a:tr>
              <a:tr h="411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>
                          <a:effectLst/>
                        </a:rPr>
                        <a:t>KPI cards displayed prominently</a:t>
                      </a: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dirty="0">
                          <a:effectLst/>
                        </a:rPr>
                        <a:t>☐</a:t>
                      </a: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2219386228"/>
                  </a:ext>
                </a:extLst>
              </a:tr>
              <a:tr h="411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>
                          <a:effectLst/>
                        </a:rPr>
                        <a:t>Slicers placed consistently</a:t>
                      </a: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dirty="0">
                          <a:effectLst/>
                        </a:rPr>
                        <a:t>☐</a:t>
                      </a: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4631166"/>
                  </a:ext>
                </a:extLst>
              </a:tr>
              <a:tr h="411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 dirty="0">
                          <a:effectLst/>
                        </a:rPr>
                        <a:t>Navigation is intuitive</a:t>
                      </a: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dirty="0">
                          <a:effectLst/>
                        </a:rPr>
                        <a:t>☐</a:t>
                      </a: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4278646743"/>
                  </a:ext>
                </a:extLst>
              </a:tr>
              <a:tr h="411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>
                          <a:effectLst/>
                        </a:rPr>
                        <a:t>Visuals use appropriate chart types</a:t>
                      </a: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dirty="0">
                          <a:effectLst/>
                        </a:rPr>
                        <a:t>☐</a:t>
                      </a: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4230876744"/>
                  </a:ext>
                </a:extLst>
              </a:tr>
              <a:tr h="411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>
                          <a:effectLst/>
                        </a:rPr>
                        <a:t>Filters and drill-through tested</a:t>
                      </a: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dirty="0">
                          <a:effectLst/>
                        </a:rPr>
                        <a:t>☐</a:t>
                      </a: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3855452673"/>
                  </a:ext>
                </a:extLst>
              </a:tr>
              <a:tr h="411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>
                          <a:effectLst/>
                        </a:rPr>
                        <a:t>Report loads quickly</a:t>
                      </a: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dirty="0">
                          <a:effectLst/>
                        </a:rPr>
                        <a:t>☐</a:t>
                      </a: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2594782093"/>
                  </a:ext>
                </a:extLst>
              </a:tr>
              <a:tr h="411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>
                          <a:effectLst/>
                        </a:rPr>
                        <a:t>Mobile layout reviewed</a:t>
                      </a: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dirty="0">
                          <a:effectLst/>
                        </a:rPr>
                        <a:t>☐</a:t>
                      </a: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4033581333"/>
                  </a:ext>
                </a:extLst>
              </a:tr>
              <a:tr h="411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>
                          <a:effectLst/>
                        </a:rPr>
                        <a:t>Accessibility considered</a:t>
                      </a: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dirty="0">
                          <a:effectLst/>
                        </a:rPr>
                        <a:t>☐</a:t>
                      </a: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2123697910"/>
                  </a:ext>
                </a:extLst>
              </a:tr>
              <a:tr h="4114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EG" sz="3600">
                          <a:effectLst/>
                        </a:rPr>
                        <a:t>Dashboard answers business questions</a:t>
                      </a:r>
                    </a:p>
                  </a:txBody>
                  <a:tcPr marL="110210" marR="110210" marT="73473" marB="73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EG" sz="3600" dirty="0">
                          <a:effectLst/>
                        </a:rPr>
                        <a:t>☐</a:t>
                      </a:r>
                    </a:p>
                  </a:txBody>
                  <a:tcPr marL="110210" marR="110210" marT="73473" marB="73473" anchor="ctr"/>
                </a:tc>
                <a:extLst>
                  <a:ext uri="{0D108BD9-81ED-4DB2-BD59-A6C34878D82A}">
                    <a16:rowId xmlns:a16="http://schemas.microsoft.com/office/drawing/2014/main" val="664457420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81901878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D1B1FC-55F8-51DE-7C4D-B19C3B7C1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0B03B30-7595-F6C6-4271-69FC41CB096A}"/>
              </a:ext>
            </a:extLst>
          </p:cNvPr>
          <p:cNvSpPr/>
          <p:nvPr/>
        </p:nvSpPr>
        <p:spPr>
          <a:xfrm>
            <a:off x="0" y="1915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EG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D7AA78D-5FD6-CE5C-104F-4388D8A83B3C}"/>
              </a:ext>
            </a:extLst>
          </p:cNvPr>
          <p:cNvSpPr/>
          <p:nvPr/>
        </p:nvSpPr>
        <p:spPr>
          <a:xfrm>
            <a:off x="9183291" y="3021807"/>
            <a:ext cx="7406019" cy="5579268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3ACF3D3-9143-D598-99F8-416392089B92}"/>
              </a:ext>
            </a:extLst>
          </p:cNvPr>
          <p:cNvSpPr/>
          <p:nvPr/>
        </p:nvSpPr>
        <p:spPr>
          <a:xfrm>
            <a:off x="1691641" y="1685925"/>
            <a:ext cx="7413071" cy="5579268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FBD0C30-8371-C808-E431-8A7F6C60443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BBCCE26-5D9F-A4BA-7C87-FAE6D76FA29F}"/>
              </a:ext>
            </a:extLst>
          </p:cNvPr>
          <p:cNvSpPr/>
          <p:nvPr/>
        </p:nvSpPr>
        <p:spPr>
          <a:xfrm>
            <a:off x="7426643" y="1676541"/>
            <a:ext cx="1675190" cy="1443852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5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4F6826-B3F7-3889-C7FB-3201B636C402}"/>
              </a:ext>
            </a:extLst>
          </p:cNvPr>
          <p:cNvSpPr/>
          <p:nvPr/>
        </p:nvSpPr>
        <p:spPr>
          <a:xfrm>
            <a:off x="3939268" y="751350"/>
            <a:ext cx="15938381" cy="6858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11F63EA-07E3-AED1-48E6-031D5EB7965F}"/>
              </a:ext>
            </a:extLst>
          </p:cNvPr>
          <p:cNvSpPr/>
          <p:nvPr/>
        </p:nvSpPr>
        <p:spPr>
          <a:xfrm>
            <a:off x="1691641" y="7326584"/>
            <a:ext cx="7120985" cy="4968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8A19C25-ED4D-A9A5-CA0B-C0F9349ED1AB}"/>
              </a:ext>
            </a:extLst>
          </p:cNvPr>
          <p:cNvSpPr txBox="1"/>
          <p:nvPr/>
        </p:nvSpPr>
        <p:spPr>
          <a:xfrm>
            <a:off x="9452009" y="1410624"/>
            <a:ext cx="52999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Demo on Power BI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FF626FD-D966-B471-A523-5CDB1057DE88}"/>
              </a:ext>
            </a:extLst>
          </p:cNvPr>
          <p:cNvSpPr txBox="1"/>
          <p:nvPr/>
        </p:nvSpPr>
        <p:spPr>
          <a:xfrm>
            <a:off x="7543076" y="1708996"/>
            <a:ext cx="13757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3A3E35B-481C-1D15-6D6E-E1D384DB8B02}"/>
              </a:ext>
            </a:extLst>
          </p:cNvPr>
          <p:cNvSpPr txBox="1"/>
          <p:nvPr/>
        </p:nvSpPr>
        <p:spPr>
          <a:xfrm>
            <a:off x="7584032" y="2031293"/>
            <a:ext cx="14139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21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FACE0E80-9408-6271-90D5-D6DE223D7A7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270647" y="119290"/>
            <a:ext cx="3457712" cy="161451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CE9E69C-4184-DC38-A70B-F8EE52B77C6C}"/>
              </a:ext>
            </a:extLst>
          </p:cNvPr>
          <p:cNvSpPr txBox="1"/>
          <p:nvPr/>
        </p:nvSpPr>
        <p:spPr>
          <a:xfrm>
            <a:off x="17373600" y="9879568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37</a:t>
            </a:fld>
            <a:endParaRPr lang="en-EG" dirty="0"/>
          </a:p>
        </p:txBody>
      </p:sp>
    </p:spTree>
    <p:extLst>
      <p:ext uri="{BB962C8B-B14F-4D97-AF65-F5344CB8AC3E}">
        <p14:creationId xmlns:p14="http://schemas.microsoft.com/office/powerpoint/2010/main" val="176329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FA9113-451D-E12B-3AB8-C2F40ED4B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50A661EE-3F36-D266-662E-3291DAF7ABC5}"/>
              </a:ext>
            </a:extLst>
          </p:cNvPr>
          <p:cNvSpPr/>
          <p:nvPr/>
        </p:nvSpPr>
        <p:spPr>
          <a:xfrm>
            <a:off x="36576" y="-25996"/>
            <a:ext cx="18288000" cy="10293946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EG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2F9F1D6-923C-23E5-3FB2-8E7E11A57DEF}"/>
              </a:ext>
            </a:extLst>
          </p:cNvPr>
          <p:cNvSpPr/>
          <p:nvPr/>
        </p:nvSpPr>
        <p:spPr>
          <a:xfrm>
            <a:off x="1700782" y="800100"/>
            <a:ext cx="8229599" cy="90794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7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360A900-2506-171D-74C1-358FC885418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9930381" y="2096520"/>
            <a:ext cx="7443219" cy="374332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7C8645F-BDD1-5B07-50AE-BB1F6C08B361}"/>
              </a:ext>
            </a:extLst>
          </p:cNvPr>
          <p:cNvSpPr/>
          <p:nvPr/>
        </p:nvSpPr>
        <p:spPr>
          <a:xfrm>
            <a:off x="1655341" y="831144"/>
            <a:ext cx="885946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000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Exercise: Improve Report Interactivity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9B67C1-D7EF-C2DE-3864-BCAB40A79E23}"/>
              </a:ext>
            </a:extLst>
          </p:cNvPr>
          <p:cNvSpPr txBox="1"/>
          <p:nvPr/>
        </p:nvSpPr>
        <p:spPr>
          <a:xfrm>
            <a:off x="11202753" y="5995127"/>
            <a:ext cx="61708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Exercise</a:t>
            </a:r>
          </a:p>
        </p:txBody>
      </p:sp>
      <p:sp>
        <p:nvSpPr>
          <p:cNvPr id="10" name="Google Shape;163;p5">
            <a:extLst>
              <a:ext uri="{FF2B5EF4-FFF2-40B4-BE49-F238E27FC236}">
                <a16:creationId xmlns:a16="http://schemas.microsoft.com/office/drawing/2014/main" id="{F1BE06A3-C146-96C7-4E00-0BEF62305068}"/>
              </a:ext>
            </a:extLst>
          </p:cNvPr>
          <p:cNvSpPr/>
          <p:nvPr/>
        </p:nvSpPr>
        <p:spPr>
          <a:xfrm>
            <a:off x="8793101" y="4977930"/>
            <a:ext cx="2106686" cy="1749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algn="ctr"/>
            <a:endParaRPr sz="27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B7BFCDAE-6A51-8AAC-947F-C14E7359B7B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23887"/>
            <a:ext cx="3457712" cy="1614515"/>
          </a:xfrm>
          <a:prstGeom prst="rect">
            <a:avLst/>
          </a:prstGeom>
        </p:spPr>
      </p:pic>
      <p:sp>
        <p:nvSpPr>
          <p:cNvPr id="4" name="TextBox 8">
            <a:extLst>
              <a:ext uri="{FF2B5EF4-FFF2-40B4-BE49-F238E27FC236}">
                <a16:creationId xmlns:a16="http://schemas.microsoft.com/office/drawing/2014/main" id="{02BED39D-7C21-213E-3CD1-33E350D4C714}"/>
              </a:ext>
            </a:extLst>
          </p:cNvPr>
          <p:cNvSpPr txBox="1"/>
          <p:nvPr/>
        </p:nvSpPr>
        <p:spPr>
          <a:xfrm>
            <a:off x="9031131" y="5215540"/>
            <a:ext cx="1607544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700" dirty="0">
                <a:solidFill>
                  <a:srgbClr val="FFFFFF"/>
                </a:solidFill>
                <a:latin typeface="Alexandria"/>
                <a:ea typeface="Alexandria"/>
                <a:cs typeface="Alexandria"/>
                <a:sym typeface="Alexandria"/>
              </a:rPr>
              <a:t>Lecture</a:t>
            </a: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8CA6C9A5-9E91-84BC-C6A1-580D5BC1FA66}"/>
              </a:ext>
            </a:extLst>
          </p:cNvPr>
          <p:cNvSpPr txBox="1"/>
          <p:nvPr/>
        </p:nvSpPr>
        <p:spPr>
          <a:xfrm>
            <a:off x="9121694" y="5589739"/>
            <a:ext cx="1393109" cy="1013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0"/>
              </a:lnSpc>
            </a:pPr>
            <a:r>
              <a:rPr lang="en-US" sz="6600" b="1" dirty="0">
                <a:solidFill>
                  <a:srgbClr val="FFFFFF"/>
                </a:solidFill>
                <a:latin typeface="Alexandria Bold"/>
                <a:ea typeface="Alexandria Bold"/>
                <a:cs typeface="Alexandria Bold"/>
                <a:sym typeface="Alexandria Bold"/>
              </a:rPr>
              <a:t>06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8F60BC-98BE-2678-8657-1629A31BD191}"/>
              </a:ext>
            </a:extLst>
          </p:cNvPr>
          <p:cNvSpPr txBox="1"/>
          <p:nvPr/>
        </p:nvSpPr>
        <p:spPr>
          <a:xfrm>
            <a:off x="4590288" y="4954262"/>
            <a:ext cx="9180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EG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C4D87A-9426-0CC3-FFE5-E4067F8695AD}"/>
              </a:ext>
            </a:extLst>
          </p:cNvPr>
          <p:cNvSpPr txBox="1"/>
          <p:nvPr/>
        </p:nvSpPr>
        <p:spPr>
          <a:xfrm>
            <a:off x="17373600" y="9879568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38</a:t>
            </a:fld>
            <a:endParaRPr lang="en-EG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CC7CC6E-3D1B-C699-6DDC-3F8CEECFA9D7}"/>
              </a:ext>
            </a:extLst>
          </p:cNvPr>
          <p:cNvSpPr txBox="1"/>
          <p:nvPr/>
        </p:nvSpPr>
        <p:spPr>
          <a:xfrm>
            <a:off x="1655341" y="1815485"/>
            <a:ext cx="7137760" cy="74026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dirty="0"/>
              <a:t>Using your Sales Dashboard from previous lectures:</a:t>
            </a:r>
          </a:p>
          <a:p>
            <a:pPr>
              <a:lnSpc>
                <a:spcPct val="150000"/>
              </a:lnSpc>
            </a:pPr>
            <a:r>
              <a:rPr lang="en-US" sz="3200" dirty="0"/>
              <a:t>1. Improve the layout by organizing KPI cards, charts, tables, and slicers using dashboard design best practices.</a:t>
            </a:r>
          </a:p>
          <a:p>
            <a:pPr>
              <a:lnSpc>
                <a:spcPct val="150000"/>
              </a:lnSpc>
            </a:pPr>
            <a:endParaRPr lang="en-US" sz="3200" dirty="0"/>
          </a:p>
          <a:p>
            <a:pPr>
              <a:lnSpc>
                <a:spcPct val="150000"/>
              </a:lnSpc>
            </a:pPr>
            <a:r>
              <a:rPr lang="en-US" sz="3200" dirty="0"/>
              <a:t>2. Add interactivity by creating slicers for Year, Region, Category, and Customer Segment, and include at least one drill-down hierarchy.</a:t>
            </a:r>
          </a:p>
        </p:txBody>
      </p:sp>
    </p:spTree>
    <p:extLst>
      <p:ext uri="{BB962C8B-B14F-4D97-AF65-F5344CB8AC3E}">
        <p14:creationId xmlns:p14="http://schemas.microsoft.com/office/powerpoint/2010/main" val="2829908444"/>
      </p:ext>
    </p:extLst>
  </p:cSld>
  <p:clrMapOvr>
    <a:masterClrMapping/>
  </p:clrMapOvr>
  <p:transition spd="slow">
    <p:comb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7359A9-9B7C-E64C-AF78-952BCC97EF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372BB0A8-E6CE-70E4-ABD7-C43962AACF90}"/>
              </a:ext>
            </a:extLst>
          </p:cNvPr>
          <p:cNvSpPr/>
          <p:nvPr/>
        </p:nvSpPr>
        <p:spPr>
          <a:xfrm>
            <a:off x="36576" y="-25996"/>
            <a:ext cx="18288000" cy="10293946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EG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1C292EA-9AF4-31F0-E683-24AB1F8C3B05}"/>
              </a:ext>
            </a:extLst>
          </p:cNvPr>
          <p:cNvSpPr/>
          <p:nvPr/>
        </p:nvSpPr>
        <p:spPr>
          <a:xfrm>
            <a:off x="1700782" y="800100"/>
            <a:ext cx="8229599" cy="90794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7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7972528-3E4F-9E23-2E41-58A7B70F64C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9930381" y="2096520"/>
            <a:ext cx="7443219" cy="374332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0C9A42B-8F33-D56E-E26F-7587805EFCD1}"/>
              </a:ext>
            </a:extLst>
          </p:cNvPr>
          <p:cNvSpPr/>
          <p:nvPr/>
        </p:nvSpPr>
        <p:spPr>
          <a:xfrm>
            <a:off x="1655341" y="831144"/>
            <a:ext cx="885946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000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Exercise: Improve Report Interactivity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45E4CCD-C7E8-D4F7-315E-9208D220A746}"/>
              </a:ext>
            </a:extLst>
          </p:cNvPr>
          <p:cNvSpPr txBox="1"/>
          <p:nvPr/>
        </p:nvSpPr>
        <p:spPr>
          <a:xfrm>
            <a:off x="11202753" y="5995127"/>
            <a:ext cx="61708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Exercise</a:t>
            </a:r>
          </a:p>
        </p:txBody>
      </p:sp>
      <p:sp>
        <p:nvSpPr>
          <p:cNvPr id="10" name="Google Shape;163;p5">
            <a:extLst>
              <a:ext uri="{FF2B5EF4-FFF2-40B4-BE49-F238E27FC236}">
                <a16:creationId xmlns:a16="http://schemas.microsoft.com/office/drawing/2014/main" id="{05D6AC26-C19B-C1B9-B787-9CB416D19B91}"/>
              </a:ext>
            </a:extLst>
          </p:cNvPr>
          <p:cNvSpPr/>
          <p:nvPr/>
        </p:nvSpPr>
        <p:spPr>
          <a:xfrm>
            <a:off x="8793101" y="4977930"/>
            <a:ext cx="2106686" cy="1749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algn="ctr"/>
            <a:endParaRPr sz="27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1507F4CB-9815-23F7-EAA7-FF2F51059D1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23887"/>
            <a:ext cx="3457712" cy="1614515"/>
          </a:xfrm>
          <a:prstGeom prst="rect">
            <a:avLst/>
          </a:prstGeom>
        </p:spPr>
      </p:pic>
      <p:sp>
        <p:nvSpPr>
          <p:cNvPr id="4" name="TextBox 8">
            <a:extLst>
              <a:ext uri="{FF2B5EF4-FFF2-40B4-BE49-F238E27FC236}">
                <a16:creationId xmlns:a16="http://schemas.microsoft.com/office/drawing/2014/main" id="{AFB4CAD0-2CED-707A-7DB6-7074E9D61871}"/>
              </a:ext>
            </a:extLst>
          </p:cNvPr>
          <p:cNvSpPr txBox="1"/>
          <p:nvPr/>
        </p:nvSpPr>
        <p:spPr>
          <a:xfrm>
            <a:off x="9031131" y="5215540"/>
            <a:ext cx="1607544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700" dirty="0">
                <a:solidFill>
                  <a:srgbClr val="FFFFFF"/>
                </a:solidFill>
                <a:latin typeface="Alexandria"/>
                <a:ea typeface="Alexandria"/>
                <a:cs typeface="Alexandria"/>
                <a:sym typeface="Alexandria"/>
              </a:rPr>
              <a:t>Lecture</a:t>
            </a: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A21F4FF6-8164-2CDA-F403-50647E776676}"/>
              </a:ext>
            </a:extLst>
          </p:cNvPr>
          <p:cNvSpPr txBox="1"/>
          <p:nvPr/>
        </p:nvSpPr>
        <p:spPr>
          <a:xfrm>
            <a:off x="9121694" y="5589739"/>
            <a:ext cx="1393109" cy="1013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0"/>
              </a:lnSpc>
            </a:pPr>
            <a:r>
              <a:rPr lang="en-US" sz="6600" b="1" dirty="0">
                <a:solidFill>
                  <a:srgbClr val="FFFFFF"/>
                </a:solidFill>
                <a:latin typeface="Alexandria Bold"/>
                <a:ea typeface="Alexandria Bold"/>
                <a:cs typeface="Alexandria Bold"/>
                <a:sym typeface="Alexandria Bold"/>
              </a:rPr>
              <a:t>06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DCB088-5798-0BA0-08F1-62418E47DBEB}"/>
              </a:ext>
            </a:extLst>
          </p:cNvPr>
          <p:cNvSpPr txBox="1"/>
          <p:nvPr/>
        </p:nvSpPr>
        <p:spPr>
          <a:xfrm>
            <a:off x="4590288" y="4954262"/>
            <a:ext cx="9180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EG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DEF88B6-2C1B-4094-F725-D9365BB9E73D}"/>
              </a:ext>
            </a:extLst>
          </p:cNvPr>
          <p:cNvSpPr txBox="1"/>
          <p:nvPr/>
        </p:nvSpPr>
        <p:spPr>
          <a:xfrm>
            <a:off x="17373600" y="9879568"/>
            <a:ext cx="567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39</a:t>
            </a:fld>
            <a:endParaRPr lang="en-EG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5D78F3-13E5-7A10-33BD-61A84CC0AE57}"/>
              </a:ext>
            </a:extLst>
          </p:cNvPr>
          <p:cNvSpPr txBox="1"/>
          <p:nvPr/>
        </p:nvSpPr>
        <p:spPr>
          <a:xfrm>
            <a:off x="1655341" y="1815485"/>
            <a:ext cx="7375790" cy="81412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dirty="0"/>
              <a:t>3. Create navigation by adding a drill-through page, a Back button, and one navigation or Reset Filters button.</a:t>
            </a:r>
          </a:p>
          <a:p>
            <a:pPr>
              <a:lnSpc>
                <a:spcPct val="150000"/>
              </a:lnSpc>
            </a:pPr>
            <a:endParaRPr lang="en-US" sz="3200" dirty="0"/>
          </a:p>
          <a:p>
            <a:pPr>
              <a:lnSpc>
                <a:spcPct val="150000"/>
              </a:lnSpc>
            </a:pPr>
            <a:r>
              <a:rPr lang="en-US" sz="3200" dirty="0"/>
              <a:t>4. Enhance user experience by implementing advanced features, as a bookmark, tooltip, or Selection Pane.</a:t>
            </a:r>
          </a:p>
          <a:p>
            <a:pPr>
              <a:lnSpc>
                <a:spcPct val="150000"/>
              </a:lnSpc>
            </a:pPr>
            <a:endParaRPr lang="en-US" sz="3200" dirty="0"/>
          </a:p>
          <a:p>
            <a:pPr>
              <a:lnSpc>
                <a:spcPct val="150000"/>
              </a:lnSpc>
            </a:pPr>
            <a:r>
              <a:rPr lang="en-US" sz="3200" dirty="0"/>
              <a:t>5. Test your dashboard to ensure all filters, navigation, and interactive features work correctly.</a:t>
            </a:r>
            <a:endParaRPr lang="en-EG" sz="3200" dirty="0"/>
          </a:p>
        </p:txBody>
      </p:sp>
    </p:spTree>
    <p:extLst>
      <p:ext uri="{BB962C8B-B14F-4D97-AF65-F5344CB8AC3E}">
        <p14:creationId xmlns:p14="http://schemas.microsoft.com/office/powerpoint/2010/main" val="3656568531"/>
      </p:ext>
    </p:extLst>
  </p:cSld>
  <p:clrMapOvr>
    <a:masterClrMapping/>
  </p:clrMapOvr>
  <p:transition spd="slow">
    <p:comb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E45537-0A40-D692-972D-4C51D63FBC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2">
            <a:extLst>
              <a:ext uri="{FF2B5EF4-FFF2-40B4-BE49-F238E27FC236}">
                <a16:creationId xmlns:a16="http://schemas.microsoft.com/office/drawing/2014/main" id="{FC0E3FDC-59DD-52CB-C109-51C7E29B5097}"/>
              </a:ext>
            </a:extLst>
          </p:cNvPr>
          <p:cNvSpPr/>
          <p:nvPr/>
        </p:nvSpPr>
        <p:spPr>
          <a:xfrm>
            <a:off x="-38016" y="-61015"/>
            <a:ext cx="18288000" cy="10293946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EG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CA532E-56C1-DD08-720C-313225A5CFE4}"/>
              </a:ext>
            </a:extLst>
          </p:cNvPr>
          <p:cNvSpPr txBox="1"/>
          <p:nvPr/>
        </p:nvSpPr>
        <p:spPr>
          <a:xfrm>
            <a:off x="3769725" y="1528604"/>
            <a:ext cx="131048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Points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8D3A40-8E16-2B0A-5EAF-BE1EEA06ACF5}"/>
              </a:ext>
            </a:extLst>
          </p:cNvPr>
          <p:cNvSpPr/>
          <p:nvPr/>
        </p:nvSpPr>
        <p:spPr>
          <a:xfrm>
            <a:off x="1413463" y="1403094"/>
            <a:ext cx="2106686" cy="1749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 dirty="0">
              <a:ea typeface="Roboto Light" panose="02000000000000000000" pitchFamily="2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73FABC2-749A-CC53-54B9-C523B5FB44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23887"/>
            <a:ext cx="3457712" cy="1614515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8BFD96F1-57A3-6A35-AD5F-82F6CF911864}"/>
              </a:ext>
            </a:extLst>
          </p:cNvPr>
          <p:cNvSpPr txBox="1"/>
          <p:nvPr/>
        </p:nvSpPr>
        <p:spPr>
          <a:xfrm>
            <a:off x="12051066" y="6598136"/>
            <a:ext cx="1325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Scope</a:t>
            </a:r>
            <a:endParaRPr lang="ar-SA" sz="2400" dirty="0">
              <a:solidFill>
                <a:schemeClr val="bg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7C9E713-5165-0E8D-DF40-037AE8EBA1D1}"/>
              </a:ext>
            </a:extLst>
          </p:cNvPr>
          <p:cNvSpPr txBox="1"/>
          <p:nvPr/>
        </p:nvSpPr>
        <p:spPr>
          <a:xfrm>
            <a:off x="13176923" y="4159702"/>
            <a:ext cx="1325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Cost</a:t>
            </a:r>
            <a:endParaRPr lang="ar-SA" sz="2400" dirty="0">
              <a:solidFill>
                <a:schemeClr val="bg1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82E447F-349B-0A6C-F358-B6BDD483DB71}"/>
              </a:ext>
            </a:extLst>
          </p:cNvPr>
          <p:cNvSpPr txBox="1"/>
          <p:nvPr/>
        </p:nvSpPr>
        <p:spPr>
          <a:xfrm>
            <a:off x="10828104" y="4159702"/>
            <a:ext cx="1325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Time</a:t>
            </a:r>
            <a:endParaRPr lang="ar-SA" sz="2400" dirty="0">
              <a:solidFill>
                <a:schemeClr val="bg1"/>
              </a:solidFill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B8A9152B-B3A1-AE0B-F91E-F6ED0371E4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0933346"/>
              </p:ext>
            </p:extLst>
          </p:nvPr>
        </p:nvGraphicFramePr>
        <p:xfrm>
          <a:off x="1413464" y="3418700"/>
          <a:ext cx="15246458" cy="652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5">
            <a:extLst>
              <a:ext uri="{FF2B5EF4-FFF2-40B4-BE49-F238E27FC236}">
                <a16:creationId xmlns:a16="http://schemas.microsoft.com/office/drawing/2014/main" id="{B4EECAC7-F088-0EB0-869A-552D2CAF9E1A}"/>
              </a:ext>
            </a:extLst>
          </p:cNvPr>
          <p:cNvSpPr txBox="1"/>
          <p:nvPr/>
        </p:nvSpPr>
        <p:spPr>
          <a:xfrm>
            <a:off x="1758820" y="1509684"/>
            <a:ext cx="1607544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700" dirty="0">
                <a:solidFill>
                  <a:srgbClr val="FFFFFF"/>
                </a:solidFill>
                <a:latin typeface="Alexandria"/>
                <a:ea typeface="Alexandria"/>
                <a:cs typeface="Alexandria"/>
                <a:sym typeface="Alexandria"/>
              </a:rPr>
              <a:t>Lecture</a:t>
            </a:r>
          </a:p>
        </p:txBody>
      </p:sp>
      <p:sp>
        <p:nvSpPr>
          <p:cNvPr id="4" name="TextBox 16">
            <a:extLst>
              <a:ext uri="{FF2B5EF4-FFF2-40B4-BE49-F238E27FC236}">
                <a16:creationId xmlns:a16="http://schemas.microsoft.com/office/drawing/2014/main" id="{5755C92A-CA79-E98A-A951-3F63D2EF51BF}"/>
              </a:ext>
            </a:extLst>
          </p:cNvPr>
          <p:cNvSpPr txBox="1"/>
          <p:nvPr/>
        </p:nvSpPr>
        <p:spPr>
          <a:xfrm>
            <a:off x="1841261" y="1897936"/>
            <a:ext cx="1251089" cy="10130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920"/>
              </a:lnSpc>
            </a:pPr>
            <a:r>
              <a:rPr lang="en-US" sz="6600" b="1" dirty="0">
                <a:solidFill>
                  <a:srgbClr val="FFFFFF"/>
                </a:solidFill>
                <a:latin typeface="Alexandria Bold"/>
                <a:ea typeface="Alexandria Bold"/>
                <a:cs typeface="Alexandria Bold"/>
                <a:sym typeface="Alexandria Bold"/>
              </a:rPr>
              <a:t>06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DCB4046-AC59-94CD-3E3D-4C83EAEE62E1}"/>
              </a:ext>
            </a:extLst>
          </p:cNvPr>
          <p:cNvSpPr txBox="1"/>
          <p:nvPr/>
        </p:nvSpPr>
        <p:spPr>
          <a:xfrm>
            <a:off x="17399000" y="9886459"/>
            <a:ext cx="812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40</a:t>
            </a:fld>
            <a:endParaRPr lang="en-EG" dirty="0"/>
          </a:p>
        </p:txBody>
      </p:sp>
    </p:spTree>
    <p:extLst>
      <p:ext uri="{BB962C8B-B14F-4D97-AF65-F5344CB8AC3E}">
        <p14:creationId xmlns:p14="http://schemas.microsoft.com/office/powerpoint/2010/main" val="2243913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0CB3F-82AB-9846-98B0-3C0C5F0B4E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2">
            <a:extLst>
              <a:ext uri="{FF2B5EF4-FFF2-40B4-BE49-F238E27FC236}">
                <a16:creationId xmlns:a16="http://schemas.microsoft.com/office/drawing/2014/main" id="{3ADA17E1-8D0E-547A-20BD-EFB89C60346D}"/>
              </a:ext>
            </a:extLst>
          </p:cNvPr>
          <p:cNvSpPr/>
          <p:nvPr/>
        </p:nvSpPr>
        <p:spPr>
          <a:xfrm>
            <a:off x="-9831" y="31154"/>
            <a:ext cx="18288000" cy="10293946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EG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753A64E-7F1E-0F6F-576B-65DF327C49C6}"/>
              </a:ext>
            </a:extLst>
          </p:cNvPr>
          <p:cNvSpPr/>
          <p:nvPr/>
        </p:nvSpPr>
        <p:spPr>
          <a:xfrm>
            <a:off x="1700782" y="2096521"/>
            <a:ext cx="7433387" cy="66218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7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FC6DB39-F6CC-D554-B478-E2C6FF309CC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9144000" y="2096520"/>
            <a:ext cx="7443219" cy="374332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04C0734-5DCF-DA1D-CB01-560DE4B491C9}"/>
              </a:ext>
            </a:extLst>
          </p:cNvPr>
          <p:cNvSpPr/>
          <p:nvPr/>
        </p:nvSpPr>
        <p:spPr>
          <a:xfrm>
            <a:off x="1962447" y="2324230"/>
            <a:ext cx="687858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200" b="1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Lecture 07:</a:t>
            </a:r>
          </a:p>
          <a:p>
            <a:pPr lvl="0"/>
            <a:endParaRPr lang="en-US" sz="4200" b="1" dirty="0"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US" sz="4200" dirty="0"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Advanced Business Analysis Techniques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08C79ED-7BDB-1C83-21D0-08F5BD33B8BE}"/>
              </a:ext>
            </a:extLst>
          </p:cNvPr>
          <p:cNvSpPr txBox="1"/>
          <p:nvPr/>
        </p:nvSpPr>
        <p:spPr>
          <a:xfrm>
            <a:off x="10416372" y="5995127"/>
            <a:ext cx="61708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Next Lecture</a:t>
            </a:r>
          </a:p>
        </p:txBody>
      </p:sp>
      <p:sp>
        <p:nvSpPr>
          <p:cNvPr id="10" name="Google Shape;163;p5">
            <a:extLst>
              <a:ext uri="{FF2B5EF4-FFF2-40B4-BE49-F238E27FC236}">
                <a16:creationId xmlns:a16="http://schemas.microsoft.com/office/drawing/2014/main" id="{9FA908C4-DA9D-02C5-50F5-48FF352C148C}"/>
              </a:ext>
            </a:extLst>
          </p:cNvPr>
          <p:cNvSpPr/>
          <p:nvPr/>
        </p:nvSpPr>
        <p:spPr>
          <a:xfrm>
            <a:off x="8006720" y="4977930"/>
            <a:ext cx="2106686" cy="1749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37138" tIns="68550" rIns="137138" bIns="68550" anchor="ctr" anchorCtr="0">
            <a:noAutofit/>
          </a:bodyPr>
          <a:lstStyle/>
          <a:p>
            <a:pPr algn="ctr"/>
            <a:endParaRPr sz="27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D9E72A25-7B0C-156F-1D36-F5A38745C3A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518276" y="23887"/>
            <a:ext cx="3457712" cy="1614515"/>
          </a:xfrm>
          <a:prstGeom prst="rect">
            <a:avLst/>
          </a:prstGeom>
        </p:spPr>
      </p:pic>
      <p:sp>
        <p:nvSpPr>
          <p:cNvPr id="4" name="TextBox 8">
            <a:extLst>
              <a:ext uri="{FF2B5EF4-FFF2-40B4-BE49-F238E27FC236}">
                <a16:creationId xmlns:a16="http://schemas.microsoft.com/office/drawing/2014/main" id="{7CD4B1CB-07B7-55A6-5AF2-163F6B4DA3D5}"/>
              </a:ext>
            </a:extLst>
          </p:cNvPr>
          <p:cNvSpPr txBox="1"/>
          <p:nvPr/>
        </p:nvSpPr>
        <p:spPr>
          <a:xfrm>
            <a:off x="8244750" y="5215540"/>
            <a:ext cx="1607544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700" dirty="0">
                <a:solidFill>
                  <a:srgbClr val="FFFFFF"/>
                </a:solidFill>
                <a:latin typeface="Alexandria"/>
                <a:ea typeface="Alexandria"/>
                <a:cs typeface="Alexandria"/>
                <a:sym typeface="Alexandria"/>
              </a:rPr>
              <a:t>Lecture</a:t>
            </a: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1F34476D-4AD7-4FEB-CA28-F517C79E710E}"/>
              </a:ext>
            </a:extLst>
          </p:cNvPr>
          <p:cNvSpPr txBox="1"/>
          <p:nvPr/>
        </p:nvSpPr>
        <p:spPr>
          <a:xfrm>
            <a:off x="8335313" y="5589739"/>
            <a:ext cx="1393109" cy="1013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0"/>
              </a:lnSpc>
            </a:pPr>
            <a:r>
              <a:rPr lang="en-US" sz="6600" b="1" dirty="0">
                <a:solidFill>
                  <a:srgbClr val="FFFFFF"/>
                </a:solidFill>
                <a:latin typeface="Alexandria Bold"/>
                <a:ea typeface="Alexandria Bold"/>
                <a:cs typeface="Alexandria Bold"/>
                <a:sym typeface="Alexandria Bold"/>
              </a:rPr>
              <a:t>06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0C827CC-AA01-FF9C-26FE-82A9B11855B5}"/>
              </a:ext>
            </a:extLst>
          </p:cNvPr>
          <p:cNvSpPr txBox="1"/>
          <p:nvPr/>
        </p:nvSpPr>
        <p:spPr>
          <a:xfrm>
            <a:off x="4590288" y="4954262"/>
            <a:ext cx="9180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EG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6FEEF1-FCCF-78E1-1BDB-DBF6CB331D1A}"/>
              </a:ext>
            </a:extLst>
          </p:cNvPr>
          <p:cNvSpPr txBox="1"/>
          <p:nvPr/>
        </p:nvSpPr>
        <p:spPr>
          <a:xfrm>
            <a:off x="17391788" y="9639300"/>
            <a:ext cx="812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1C176735-8790-2647-8A20-9BF96FB544F7}" type="slidenum">
              <a:rPr lang="en-EG" smtClean="0"/>
              <a:t>41</a:t>
            </a:fld>
            <a:endParaRPr lang="en-EG" dirty="0"/>
          </a:p>
        </p:txBody>
      </p:sp>
    </p:spTree>
    <p:extLst>
      <p:ext uri="{BB962C8B-B14F-4D97-AF65-F5344CB8AC3E}">
        <p14:creationId xmlns:p14="http://schemas.microsoft.com/office/powerpoint/2010/main" val="725000381"/>
      </p:ext>
    </p:extLst>
  </p:cSld>
  <p:clrMapOvr>
    <a:masterClrMapping/>
  </p:clrMapOvr>
  <p:transition spd="slow">
    <p:comb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81F2D6-6264-859D-9F69-785E9F412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3FD561F-A51D-5170-0218-26BB797422CF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668"/>
            <a:ext cx="18288000" cy="10265664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27DEC3A7-895C-7DAC-D55B-E1948384D618}"/>
              </a:ext>
            </a:extLst>
          </p:cNvPr>
          <p:cNvSpPr/>
          <p:nvPr/>
        </p:nvSpPr>
        <p:spPr>
          <a:xfrm flipH="1">
            <a:off x="9768968" y="4729654"/>
            <a:ext cx="8519033" cy="555734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7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8E1D73-2331-7EE2-D8DF-C9F6FE19E189}"/>
              </a:ext>
            </a:extLst>
          </p:cNvPr>
          <p:cNvSpPr txBox="1"/>
          <p:nvPr/>
        </p:nvSpPr>
        <p:spPr>
          <a:xfrm>
            <a:off x="873010" y="8560613"/>
            <a:ext cx="678684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1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2457897C-F4A6-8687-6A2D-BF49B9C0371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364270" y="9253110"/>
            <a:ext cx="3418899" cy="576078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5776EAA8-7242-40B4-5764-58BD819E5E0A}"/>
              </a:ext>
            </a:extLst>
          </p:cNvPr>
          <p:cNvSpPr/>
          <p:nvPr/>
        </p:nvSpPr>
        <p:spPr>
          <a:xfrm rot="16200000" flipV="1">
            <a:off x="-3088416" y="6602121"/>
            <a:ext cx="5702238" cy="1646184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700" dirty="0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DED5CD3-7014-D6BE-EAF6-63A3F772839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4138715" y="304800"/>
            <a:ext cx="3870009" cy="18070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AA1D60-E426-7261-9DA3-D79F827FE207}"/>
              </a:ext>
            </a:extLst>
          </p:cNvPr>
          <p:cNvSpPr txBox="1"/>
          <p:nvPr/>
        </p:nvSpPr>
        <p:spPr>
          <a:xfrm>
            <a:off x="3776472" y="5063990"/>
            <a:ext cx="96743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EG" dirty="0"/>
          </a:p>
        </p:txBody>
      </p:sp>
    </p:spTree>
    <p:extLst>
      <p:ext uri="{BB962C8B-B14F-4D97-AF65-F5344CB8AC3E}">
        <p14:creationId xmlns:p14="http://schemas.microsoft.com/office/powerpoint/2010/main" val="315478015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0.5|42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1D30427-68D0-47D3-8C92-4B5270338C02}"/>
</file>

<file path=customXml/itemProps2.xml><?xml version="1.0" encoding="utf-8"?>
<ds:datastoreItem xmlns:ds="http://schemas.openxmlformats.org/officeDocument/2006/customXml" ds:itemID="{B6CD8470-C687-4788-AB7A-5C74648F2DA3}"/>
</file>

<file path=customXml/itemProps3.xml><?xml version="1.0" encoding="utf-8"?>
<ds:datastoreItem xmlns:ds="http://schemas.openxmlformats.org/officeDocument/2006/customXml" ds:itemID="{B972181B-9F31-48FB-AE60-DCC31581AAC7}"/>
</file>

<file path=docProps/app.xml><?xml version="1.0" encoding="utf-8"?>
<Properties xmlns="http://schemas.openxmlformats.org/officeDocument/2006/extended-properties" xmlns:vt="http://schemas.openxmlformats.org/officeDocument/2006/docPropsVTypes">
  <TotalTime>19107</TotalTime>
  <Words>1734</Words>
  <Application>Microsoft Macintosh PowerPoint</Application>
  <PresentationFormat>Custom</PresentationFormat>
  <Paragraphs>510</Paragraphs>
  <Slides>42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1" baseType="lpstr">
      <vt:lpstr>Alexandria</vt:lpstr>
      <vt:lpstr>Alexandria Bold</vt:lpstr>
      <vt:lpstr>Times New Roman Bold</vt:lpstr>
      <vt:lpstr>Tajawal</vt:lpstr>
      <vt:lpstr>Calibri</vt:lpstr>
      <vt:lpstr>Roboto Light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PowerBI Lecture 1</dc:title>
  <cp:lastModifiedBy>Ahmed Hassan</cp:lastModifiedBy>
  <cp:revision>8</cp:revision>
  <dcterms:created xsi:type="dcterms:W3CDTF">2006-08-16T00:00:00Z</dcterms:created>
  <dcterms:modified xsi:type="dcterms:W3CDTF">2026-07-08T23:12:24Z</dcterms:modified>
  <dc:identifier>DAHLCHaYTg4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